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70" r:id="rId4"/>
    <p:sldId id="258" r:id="rId5"/>
    <p:sldId id="308" r:id="rId6"/>
    <p:sldId id="261" r:id="rId7"/>
    <p:sldId id="263" r:id="rId8"/>
    <p:sldId id="265" r:id="rId9"/>
    <p:sldId id="266" r:id="rId10"/>
    <p:sldId id="267" r:id="rId11"/>
    <p:sldId id="268" r:id="rId12"/>
    <p:sldId id="272" r:id="rId13"/>
    <p:sldId id="273" r:id="rId14"/>
    <p:sldId id="307" r:id="rId15"/>
    <p:sldId id="306" r:id="rId16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236327B-263F-4925-8481-10DD67A9D82A}">
          <p14:sldIdLst>
            <p14:sldId id="256"/>
            <p14:sldId id="257"/>
            <p14:sldId id="270"/>
            <p14:sldId id="258"/>
            <p14:sldId id="308"/>
            <p14:sldId id="261"/>
            <p14:sldId id="263"/>
            <p14:sldId id="265"/>
            <p14:sldId id="266"/>
            <p14:sldId id="267"/>
            <p14:sldId id="268"/>
            <p14:sldId id="272"/>
            <p14:sldId id="273"/>
            <p14:sldId id="307"/>
            <p14:sldId id="30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zabolcs Balázs" initials="SB" lastIdx="1" clrIdx="0">
    <p:extLst>
      <p:ext uri="{19B8F6BF-5375-455C-9EA6-DF929625EA0E}">
        <p15:presenceInfo xmlns:p15="http://schemas.microsoft.com/office/powerpoint/2012/main" userId="S::SzabolcsBa@Ortec.Com::d024a5e77fc9d14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23696A-9666-44CC-BD9F-9786C523BAE8}" v="613" dt="2024-10-21T09:50:04.2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2" autoAdjust="0"/>
    <p:restoredTop sz="94660"/>
  </p:normalViewPr>
  <p:slideViewPr>
    <p:cSldViewPr snapToGrid="0" showGuides="1">
      <p:cViewPr varScale="1">
        <p:scale>
          <a:sx n="60" d="100"/>
          <a:sy n="60" d="100"/>
        </p:scale>
        <p:origin x="90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zabolcs Balázs" userId="d4fe10c7-8986-4604-8416-7e47434fca13" providerId="ADAL" clId="{4A8869B2-052E-4E78-B75A-C61CEAB5AB6E}"/>
    <pc:docChg chg="custSel addSld delSld modSld sldOrd modSection">
      <pc:chgData name="Szabolcs Balázs" userId="d4fe10c7-8986-4604-8416-7e47434fca13" providerId="ADAL" clId="{4A8869B2-052E-4E78-B75A-C61CEAB5AB6E}" dt="2021-10-12T08:03:29.376" v="141" actId="20577"/>
      <pc:docMkLst>
        <pc:docMk/>
      </pc:docMkLst>
      <pc:sldChg chg="modSp mod">
        <pc:chgData name="Szabolcs Balázs" userId="d4fe10c7-8986-4604-8416-7e47434fca13" providerId="ADAL" clId="{4A8869B2-052E-4E78-B75A-C61CEAB5AB6E}" dt="2021-10-12T07:41:15.656" v="18" actId="20577"/>
        <pc:sldMkLst>
          <pc:docMk/>
          <pc:sldMk cId="2871535128" sldId="256"/>
        </pc:sldMkLst>
        <pc:spChg chg="mod">
          <ac:chgData name="Szabolcs Balázs" userId="d4fe10c7-8986-4604-8416-7e47434fca13" providerId="ADAL" clId="{4A8869B2-052E-4E78-B75A-C61CEAB5AB6E}" dt="2021-10-12T07:41:15.656" v="18" actId="20577"/>
          <ac:spMkLst>
            <pc:docMk/>
            <pc:sldMk cId="2871535128" sldId="256"/>
            <ac:spMk id="5" creationId="{9E086841-CBB5-4083-84B2-7F0FA4E9C603}"/>
          </ac:spMkLst>
        </pc:spChg>
      </pc:sldChg>
      <pc:sldChg chg="modSp mod">
        <pc:chgData name="Szabolcs Balázs" userId="d4fe10c7-8986-4604-8416-7e47434fca13" providerId="ADAL" clId="{4A8869B2-052E-4E78-B75A-C61CEAB5AB6E}" dt="2021-10-12T06:19:19.480" v="5" actId="20577"/>
        <pc:sldMkLst>
          <pc:docMk/>
          <pc:sldMk cId="538115510" sldId="257"/>
        </pc:sldMkLst>
        <pc:spChg chg="mod">
          <ac:chgData name="Szabolcs Balázs" userId="d4fe10c7-8986-4604-8416-7e47434fca13" providerId="ADAL" clId="{4A8869B2-052E-4E78-B75A-C61CEAB5AB6E}" dt="2021-10-12T06:19:19.480" v="5" actId="20577"/>
          <ac:spMkLst>
            <pc:docMk/>
            <pc:sldMk cId="538115510" sldId="257"/>
            <ac:spMk id="5" creationId="{9E086841-CBB5-4083-84B2-7F0FA4E9C603}"/>
          </ac:spMkLst>
        </pc:spChg>
      </pc:sldChg>
      <pc:sldChg chg="modSp">
        <pc:chgData name="Szabolcs Balázs" userId="d4fe10c7-8986-4604-8416-7e47434fca13" providerId="ADAL" clId="{4A8869B2-052E-4E78-B75A-C61CEAB5AB6E}" dt="2021-10-12T07:41:30.873" v="19" actId="6549"/>
        <pc:sldMkLst>
          <pc:docMk/>
          <pc:sldMk cId="2800517892" sldId="259"/>
        </pc:sldMkLst>
        <pc:spChg chg="mod">
          <ac:chgData name="Szabolcs Balázs" userId="d4fe10c7-8986-4604-8416-7e47434fca13" providerId="ADAL" clId="{4A8869B2-052E-4E78-B75A-C61CEAB5AB6E}" dt="2021-10-12T07:41:30.873" v="19" actId="6549"/>
          <ac:spMkLst>
            <pc:docMk/>
            <pc:sldMk cId="2800517892" sldId="259"/>
            <ac:spMk id="5" creationId="{9E086841-CBB5-4083-84B2-7F0FA4E9C603}"/>
          </ac:spMkLst>
        </pc:spChg>
      </pc:sldChg>
      <pc:sldChg chg="del">
        <pc:chgData name="Szabolcs Balázs" userId="d4fe10c7-8986-4604-8416-7e47434fca13" providerId="ADAL" clId="{4A8869B2-052E-4E78-B75A-C61CEAB5AB6E}" dt="2021-10-12T07:52:22.931" v="57" actId="47"/>
        <pc:sldMkLst>
          <pc:docMk/>
          <pc:sldMk cId="3550993247" sldId="260"/>
        </pc:sldMkLst>
      </pc:sldChg>
      <pc:sldChg chg="modSp mod">
        <pc:chgData name="Szabolcs Balázs" userId="d4fe10c7-8986-4604-8416-7e47434fca13" providerId="ADAL" clId="{4A8869B2-052E-4E78-B75A-C61CEAB5AB6E}" dt="2021-10-12T07:53:01.059" v="67" actId="20577"/>
        <pc:sldMkLst>
          <pc:docMk/>
          <pc:sldMk cId="1092279530" sldId="263"/>
        </pc:sldMkLst>
        <pc:spChg chg="mod">
          <ac:chgData name="Szabolcs Balázs" userId="d4fe10c7-8986-4604-8416-7e47434fca13" providerId="ADAL" clId="{4A8869B2-052E-4E78-B75A-C61CEAB5AB6E}" dt="2021-10-12T07:53:01.059" v="67" actId="20577"/>
          <ac:spMkLst>
            <pc:docMk/>
            <pc:sldMk cId="1092279530" sldId="263"/>
            <ac:spMk id="5" creationId="{9E086841-CBB5-4083-84B2-7F0FA4E9C603}"/>
          </ac:spMkLst>
        </pc:spChg>
      </pc:sldChg>
      <pc:sldChg chg="modSp mod">
        <pc:chgData name="Szabolcs Balázs" userId="d4fe10c7-8986-4604-8416-7e47434fca13" providerId="ADAL" clId="{4A8869B2-052E-4E78-B75A-C61CEAB5AB6E}" dt="2021-10-12T07:47:23.680" v="56" actId="113"/>
        <pc:sldMkLst>
          <pc:docMk/>
          <pc:sldMk cId="554471260" sldId="264"/>
        </pc:sldMkLst>
        <pc:spChg chg="mod">
          <ac:chgData name="Szabolcs Balázs" userId="d4fe10c7-8986-4604-8416-7e47434fca13" providerId="ADAL" clId="{4A8869B2-052E-4E78-B75A-C61CEAB5AB6E}" dt="2021-10-12T07:47:23.680" v="56" actId="113"/>
          <ac:spMkLst>
            <pc:docMk/>
            <pc:sldMk cId="554471260" sldId="264"/>
            <ac:spMk id="5" creationId="{9E086841-CBB5-4083-84B2-7F0FA4E9C603}"/>
          </ac:spMkLst>
        </pc:spChg>
      </pc:sldChg>
      <pc:sldChg chg="modSp mod">
        <pc:chgData name="Szabolcs Balázs" userId="d4fe10c7-8986-4604-8416-7e47434fca13" providerId="ADAL" clId="{4A8869B2-052E-4E78-B75A-C61CEAB5AB6E}" dt="2021-10-12T07:54:14.477" v="68" actId="20577"/>
        <pc:sldMkLst>
          <pc:docMk/>
          <pc:sldMk cId="3851640856" sldId="266"/>
        </pc:sldMkLst>
        <pc:spChg chg="mod">
          <ac:chgData name="Szabolcs Balázs" userId="d4fe10c7-8986-4604-8416-7e47434fca13" providerId="ADAL" clId="{4A8869B2-052E-4E78-B75A-C61CEAB5AB6E}" dt="2021-10-12T07:54:14.477" v="68" actId="20577"/>
          <ac:spMkLst>
            <pc:docMk/>
            <pc:sldMk cId="3851640856" sldId="266"/>
            <ac:spMk id="5" creationId="{9E086841-CBB5-4083-84B2-7F0FA4E9C603}"/>
          </ac:spMkLst>
        </pc:spChg>
      </pc:sldChg>
      <pc:sldChg chg="modSp mod">
        <pc:chgData name="Szabolcs Balázs" userId="d4fe10c7-8986-4604-8416-7e47434fca13" providerId="ADAL" clId="{4A8869B2-052E-4E78-B75A-C61CEAB5AB6E}" dt="2021-10-12T07:55:24.818" v="114" actId="6549"/>
        <pc:sldMkLst>
          <pc:docMk/>
          <pc:sldMk cId="271838258" sldId="267"/>
        </pc:sldMkLst>
        <pc:spChg chg="mod">
          <ac:chgData name="Szabolcs Balázs" userId="d4fe10c7-8986-4604-8416-7e47434fca13" providerId="ADAL" clId="{4A8869B2-052E-4E78-B75A-C61CEAB5AB6E}" dt="2021-10-12T07:55:24.818" v="114" actId="6549"/>
          <ac:spMkLst>
            <pc:docMk/>
            <pc:sldMk cId="271838258" sldId="267"/>
            <ac:spMk id="5" creationId="{9E086841-CBB5-4083-84B2-7F0FA4E9C603}"/>
          </ac:spMkLst>
        </pc:spChg>
      </pc:sldChg>
      <pc:sldChg chg="ord">
        <pc:chgData name="Szabolcs Balázs" userId="d4fe10c7-8986-4604-8416-7e47434fca13" providerId="ADAL" clId="{4A8869B2-052E-4E78-B75A-C61CEAB5AB6E}" dt="2021-10-12T07:58:04.827" v="119"/>
        <pc:sldMkLst>
          <pc:docMk/>
          <pc:sldMk cId="1174259716" sldId="271"/>
        </pc:sldMkLst>
      </pc:sldChg>
      <pc:sldChg chg="delSp mod">
        <pc:chgData name="Szabolcs Balázs" userId="d4fe10c7-8986-4604-8416-7e47434fca13" providerId="ADAL" clId="{4A8869B2-052E-4E78-B75A-C61CEAB5AB6E}" dt="2021-10-12T08:03:13.999" v="121" actId="478"/>
        <pc:sldMkLst>
          <pc:docMk/>
          <pc:sldMk cId="1665334907" sldId="272"/>
        </pc:sldMkLst>
        <pc:spChg chg="del">
          <ac:chgData name="Szabolcs Balázs" userId="d4fe10c7-8986-4604-8416-7e47434fca13" providerId="ADAL" clId="{4A8869B2-052E-4E78-B75A-C61CEAB5AB6E}" dt="2021-10-12T08:03:13.999" v="121" actId="478"/>
          <ac:spMkLst>
            <pc:docMk/>
            <pc:sldMk cId="1665334907" sldId="272"/>
            <ac:spMk id="3" creationId="{849D8E79-8190-4D16-B707-0EF849E65ABD}"/>
          </ac:spMkLst>
        </pc:spChg>
      </pc:sldChg>
      <pc:sldChg chg="modSp mod">
        <pc:chgData name="Szabolcs Balázs" userId="d4fe10c7-8986-4604-8416-7e47434fca13" providerId="ADAL" clId="{4A8869B2-052E-4E78-B75A-C61CEAB5AB6E}" dt="2021-10-12T07:55:41.659" v="116" actId="20577"/>
        <pc:sldMkLst>
          <pc:docMk/>
          <pc:sldMk cId="1484109522" sldId="275"/>
        </pc:sldMkLst>
        <pc:spChg chg="mod">
          <ac:chgData name="Szabolcs Balázs" userId="d4fe10c7-8986-4604-8416-7e47434fca13" providerId="ADAL" clId="{4A8869B2-052E-4E78-B75A-C61CEAB5AB6E}" dt="2021-10-12T07:55:41.659" v="116" actId="20577"/>
          <ac:spMkLst>
            <pc:docMk/>
            <pc:sldMk cId="1484109522" sldId="275"/>
            <ac:spMk id="5" creationId="{9E086841-CBB5-4083-84B2-7F0FA4E9C603}"/>
          </ac:spMkLst>
        </pc:spChg>
      </pc:sldChg>
      <pc:sldChg chg="modSp mod">
        <pc:chgData name="Szabolcs Balázs" userId="d4fe10c7-8986-4604-8416-7e47434fca13" providerId="ADAL" clId="{4A8869B2-052E-4E78-B75A-C61CEAB5AB6E}" dt="2021-10-12T07:57:04.784" v="117" actId="20577"/>
        <pc:sldMkLst>
          <pc:docMk/>
          <pc:sldMk cId="2173784709" sldId="305"/>
        </pc:sldMkLst>
        <pc:spChg chg="mod">
          <ac:chgData name="Szabolcs Balázs" userId="d4fe10c7-8986-4604-8416-7e47434fca13" providerId="ADAL" clId="{4A8869B2-052E-4E78-B75A-C61CEAB5AB6E}" dt="2021-10-12T07:57:04.784" v="117" actId="20577"/>
          <ac:spMkLst>
            <pc:docMk/>
            <pc:sldMk cId="2173784709" sldId="305"/>
            <ac:spMk id="4" creationId="{0843A80C-C554-44FC-BC46-EC51742E2D39}"/>
          </ac:spMkLst>
        </pc:spChg>
      </pc:sldChg>
      <pc:sldChg chg="modSp mod">
        <pc:chgData name="Szabolcs Balázs" userId="d4fe10c7-8986-4604-8416-7e47434fca13" providerId="ADAL" clId="{4A8869B2-052E-4E78-B75A-C61CEAB5AB6E}" dt="2021-10-12T08:03:04.726" v="120" actId="20577"/>
        <pc:sldMkLst>
          <pc:docMk/>
          <pc:sldMk cId="3451323996" sldId="306"/>
        </pc:sldMkLst>
        <pc:spChg chg="mod">
          <ac:chgData name="Szabolcs Balázs" userId="d4fe10c7-8986-4604-8416-7e47434fca13" providerId="ADAL" clId="{4A8869B2-052E-4E78-B75A-C61CEAB5AB6E}" dt="2021-10-12T08:03:04.726" v="120" actId="20577"/>
          <ac:spMkLst>
            <pc:docMk/>
            <pc:sldMk cId="3451323996" sldId="306"/>
            <ac:spMk id="5" creationId="{9E086841-CBB5-4083-84B2-7F0FA4E9C603}"/>
          </ac:spMkLst>
        </pc:spChg>
      </pc:sldChg>
      <pc:sldChg chg="add del setBg">
        <pc:chgData name="Szabolcs Balázs" userId="d4fe10c7-8986-4604-8416-7e47434fca13" providerId="ADAL" clId="{4A8869B2-052E-4E78-B75A-C61CEAB5AB6E}" dt="2021-10-12T08:03:20.446" v="123"/>
        <pc:sldMkLst>
          <pc:docMk/>
          <pc:sldMk cId="321823090" sldId="307"/>
        </pc:sldMkLst>
      </pc:sldChg>
      <pc:sldChg chg="modSp mod">
        <pc:chgData name="Szabolcs Balázs" userId="d4fe10c7-8986-4604-8416-7e47434fca13" providerId="ADAL" clId="{4A8869B2-052E-4E78-B75A-C61CEAB5AB6E}" dt="2021-10-12T08:03:29.376" v="141" actId="20577"/>
        <pc:sldMkLst>
          <pc:docMk/>
          <pc:sldMk cId="1759598960" sldId="307"/>
        </pc:sldMkLst>
        <pc:spChg chg="mod">
          <ac:chgData name="Szabolcs Balázs" userId="d4fe10c7-8986-4604-8416-7e47434fca13" providerId="ADAL" clId="{4A8869B2-052E-4E78-B75A-C61CEAB5AB6E}" dt="2021-10-12T08:03:29.376" v="141" actId="20577"/>
          <ac:spMkLst>
            <pc:docMk/>
            <pc:sldMk cId="1759598960" sldId="307"/>
            <ac:spMk id="4" creationId="{0843A80C-C554-44FC-BC46-EC51742E2D39}"/>
          </ac:spMkLst>
        </pc:spChg>
      </pc:sldChg>
    </pc:docChg>
  </pc:docChgLst>
  <pc:docChgLst>
    <pc:chgData name="Szabolcs Balázs" userId="d024a5e77fc9d149" providerId="OrgId" clId="{409A8F98-4460-4D41-8D56-65805176C143}"/>
    <pc:docChg chg="custSel delSld modSld">
      <pc:chgData name="Szabolcs Balázs" userId="d024a5e77fc9d149" providerId="OrgId" clId="{409A8F98-4460-4D41-8D56-65805176C143}" dt="2020-10-13T11:52:43.224" v="572" actId="20577"/>
      <pc:docMkLst>
        <pc:docMk/>
      </pc:docMkLst>
      <pc:sldChg chg="modSp mod">
        <pc:chgData name="Szabolcs Balázs" userId="d024a5e77fc9d149" providerId="OrgId" clId="{409A8F98-4460-4D41-8D56-65805176C143}" dt="2020-10-13T09:23:56.142" v="32" actId="27636"/>
        <pc:sldMkLst>
          <pc:docMk/>
          <pc:sldMk cId="2871535128" sldId="256"/>
        </pc:sldMkLst>
        <pc:spChg chg="mod">
          <ac:chgData name="Szabolcs Balázs" userId="d024a5e77fc9d149" providerId="OrgId" clId="{409A8F98-4460-4D41-8D56-65805176C143}" dt="2020-10-13T09:23:56.142" v="32" actId="27636"/>
          <ac:spMkLst>
            <pc:docMk/>
            <pc:sldMk cId="2871535128" sldId="256"/>
            <ac:spMk id="4" creationId="{0843A80C-C554-44FC-BC46-EC51742E2D39}"/>
          </ac:spMkLst>
        </pc:spChg>
      </pc:sldChg>
      <pc:sldChg chg="addCm">
        <pc:chgData name="Szabolcs Balázs" userId="d024a5e77fc9d149" providerId="OrgId" clId="{409A8F98-4460-4D41-8D56-65805176C143}" dt="2020-10-13T09:33:18.456" v="377" actId="1589"/>
        <pc:sldMkLst>
          <pc:docMk/>
          <pc:sldMk cId="1092279530" sldId="263"/>
        </pc:sldMkLst>
      </pc:sldChg>
      <pc:sldChg chg="modSp mod">
        <pc:chgData name="Szabolcs Balázs" userId="d024a5e77fc9d149" providerId="OrgId" clId="{409A8F98-4460-4D41-8D56-65805176C143}" dt="2020-10-13T11:52:43.224" v="572" actId="20577"/>
        <pc:sldMkLst>
          <pc:docMk/>
          <pc:sldMk cId="2661145258" sldId="269"/>
        </pc:sldMkLst>
        <pc:spChg chg="mod">
          <ac:chgData name="Szabolcs Balázs" userId="d024a5e77fc9d149" providerId="OrgId" clId="{409A8F98-4460-4D41-8D56-65805176C143}" dt="2020-10-13T11:52:43.224" v="572" actId="20577"/>
          <ac:spMkLst>
            <pc:docMk/>
            <pc:sldMk cId="2661145258" sldId="269"/>
            <ac:spMk id="5" creationId="{9E086841-CBB5-4083-84B2-7F0FA4E9C603}"/>
          </ac:spMkLst>
        </pc:spChg>
      </pc:sldChg>
      <pc:sldChg chg="addSp delSp modSp mod modAnim">
        <pc:chgData name="Szabolcs Balázs" userId="d024a5e77fc9d149" providerId="OrgId" clId="{409A8F98-4460-4D41-8D56-65805176C143}" dt="2020-10-13T09:28:17.225" v="376" actId="20577"/>
        <pc:sldMkLst>
          <pc:docMk/>
          <pc:sldMk cId="1795131888" sldId="270"/>
        </pc:sldMkLst>
        <pc:spChg chg="mod">
          <ac:chgData name="Szabolcs Balázs" userId="d024a5e77fc9d149" providerId="OrgId" clId="{409A8F98-4460-4D41-8D56-65805176C143}" dt="2020-10-13T09:24:42.608" v="41" actId="20577"/>
          <ac:spMkLst>
            <pc:docMk/>
            <pc:sldMk cId="1795131888" sldId="270"/>
            <ac:spMk id="5" creationId="{9E086841-CBB5-4083-84B2-7F0FA4E9C603}"/>
          </ac:spMkLst>
        </pc:spChg>
        <pc:spChg chg="add mod">
          <ac:chgData name="Szabolcs Balázs" userId="d024a5e77fc9d149" providerId="OrgId" clId="{409A8F98-4460-4D41-8D56-65805176C143}" dt="2020-10-13T09:28:17.225" v="376" actId="20577"/>
          <ac:spMkLst>
            <pc:docMk/>
            <pc:sldMk cId="1795131888" sldId="270"/>
            <ac:spMk id="6" creationId="{5D1443F4-846C-4377-8CB2-10F98B213B9F}"/>
          </ac:spMkLst>
        </pc:spChg>
        <pc:graphicFrameChg chg="add del mod modGraphic">
          <ac:chgData name="Szabolcs Balázs" userId="d024a5e77fc9d149" providerId="OrgId" clId="{409A8F98-4460-4D41-8D56-65805176C143}" dt="2020-10-13T09:25:33.737" v="48" actId="478"/>
          <ac:graphicFrameMkLst>
            <pc:docMk/>
            <pc:sldMk cId="1795131888" sldId="270"/>
            <ac:graphicFrameMk id="2" creationId="{24F24D17-E1C3-4DF7-BF24-337E39437A17}"/>
          </ac:graphicFrameMkLst>
        </pc:graphicFrameChg>
        <pc:graphicFrameChg chg="add del mod modGraphic">
          <ac:chgData name="Szabolcs Balázs" userId="d024a5e77fc9d149" providerId="OrgId" clId="{409A8F98-4460-4D41-8D56-65805176C143}" dt="2020-10-13T09:26:22.134" v="81" actId="478"/>
          <ac:graphicFrameMkLst>
            <pc:docMk/>
            <pc:sldMk cId="1795131888" sldId="270"/>
            <ac:graphicFrameMk id="3" creationId="{C2CE6FA9-C770-4C5B-8D3C-4B73E9C6587D}"/>
          </ac:graphicFrameMkLst>
        </pc:graphicFrameChg>
      </pc:sldChg>
      <pc:sldChg chg="addSp delSp modSp mod">
        <pc:chgData name="Szabolcs Balázs" userId="d024a5e77fc9d149" providerId="OrgId" clId="{409A8F98-4460-4D41-8D56-65805176C143}" dt="2020-10-13T10:38:30.864" v="533" actId="20577"/>
        <pc:sldMkLst>
          <pc:docMk/>
          <pc:sldMk cId="1665334907" sldId="272"/>
        </pc:sldMkLst>
        <pc:spChg chg="add mod">
          <ac:chgData name="Szabolcs Balázs" userId="d024a5e77fc9d149" providerId="OrgId" clId="{409A8F98-4460-4D41-8D56-65805176C143}" dt="2020-10-13T10:34:35.278" v="485" actId="478"/>
          <ac:spMkLst>
            <pc:docMk/>
            <pc:sldMk cId="1665334907" sldId="272"/>
            <ac:spMk id="3" creationId="{849D8E79-8190-4D16-B707-0EF849E65ABD}"/>
          </ac:spMkLst>
        </pc:spChg>
        <pc:spChg chg="mod">
          <ac:chgData name="Szabolcs Balázs" userId="d024a5e77fc9d149" providerId="OrgId" clId="{409A8F98-4460-4D41-8D56-65805176C143}" dt="2020-10-13T10:38:30.864" v="533" actId="20577"/>
          <ac:spMkLst>
            <pc:docMk/>
            <pc:sldMk cId="1665334907" sldId="272"/>
            <ac:spMk id="4" creationId="{0843A80C-C554-44FC-BC46-EC51742E2D39}"/>
          </ac:spMkLst>
        </pc:spChg>
        <pc:spChg chg="del mod">
          <ac:chgData name="Szabolcs Balázs" userId="d024a5e77fc9d149" providerId="OrgId" clId="{409A8F98-4460-4D41-8D56-65805176C143}" dt="2020-10-13T10:34:35.278" v="485" actId="478"/>
          <ac:spMkLst>
            <pc:docMk/>
            <pc:sldMk cId="1665334907" sldId="272"/>
            <ac:spMk id="5" creationId="{9E086841-CBB5-4083-84B2-7F0FA4E9C603}"/>
          </ac:spMkLst>
        </pc:spChg>
      </pc:sldChg>
      <pc:sldChg chg="del">
        <pc:chgData name="Szabolcs Balázs" userId="d024a5e77fc9d149" providerId="OrgId" clId="{409A8F98-4460-4D41-8D56-65805176C143}" dt="2020-10-13T09:21:26.154" v="0"/>
        <pc:sldMkLst>
          <pc:docMk/>
          <pc:sldMk cId="3748694026" sldId="272"/>
        </pc:sldMkLst>
      </pc:sldChg>
      <pc:sldChg chg="delSp modSp mod">
        <pc:chgData name="Szabolcs Balázs" userId="d024a5e77fc9d149" providerId="OrgId" clId="{409A8F98-4460-4D41-8D56-65805176C143}" dt="2020-10-13T10:38:50.291" v="556" actId="478"/>
        <pc:sldMkLst>
          <pc:docMk/>
          <pc:sldMk cId="3901655983" sldId="273"/>
        </pc:sldMkLst>
        <pc:spChg chg="del">
          <ac:chgData name="Szabolcs Balázs" userId="d024a5e77fc9d149" providerId="OrgId" clId="{409A8F98-4460-4D41-8D56-65805176C143}" dt="2020-10-13T10:38:50.291" v="556" actId="478"/>
          <ac:spMkLst>
            <pc:docMk/>
            <pc:sldMk cId="3901655983" sldId="273"/>
            <ac:spMk id="3" creationId="{849D8E79-8190-4D16-B707-0EF849E65ABD}"/>
          </ac:spMkLst>
        </pc:spChg>
        <pc:spChg chg="mod">
          <ac:chgData name="Szabolcs Balázs" userId="d024a5e77fc9d149" providerId="OrgId" clId="{409A8F98-4460-4D41-8D56-65805176C143}" dt="2020-10-13T10:38:46.151" v="555" actId="20577"/>
          <ac:spMkLst>
            <pc:docMk/>
            <pc:sldMk cId="3901655983" sldId="273"/>
            <ac:spMk id="4" creationId="{0843A80C-C554-44FC-BC46-EC51742E2D39}"/>
          </ac:spMkLst>
        </pc:spChg>
      </pc:sldChg>
      <pc:sldChg chg="delSp modSp mod">
        <pc:chgData name="Szabolcs Balázs" userId="d024a5e77fc9d149" providerId="OrgId" clId="{409A8F98-4460-4D41-8D56-65805176C143}" dt="2020-10-13T10:35:15.887" v="498" actId="20577"/>
        <pc:sldMkLst>
          <pc:docMk/>
          <pc:sldMk cId="614167020" sldId="274"/>
        </pc:sldMkLst>
        <pc:spChg chg="del">
          <ac:chgData name="Szabolcs Balázs" userId="d024a5e77fc9d149" providerId="OrgId" clId="{409A8F98-4460-4D41-8D56-65805176C143}" dt="2020-10-13T10:35:12.323" v="489" actId="478"/>
          <ac:spMkLst>
            <pc:docMk/>
            <pc:sldMk cId="614167020" sldId="274"/>
            <ac:spMk id="3" creationId="{849D8E79-8190-4D16-B707-0EF849E65ABD}"/>
          </ac:spMkLst>
        </pc:spChg>
        <pc:spChg chg="mod">
          <ac:chgData name="Szabolcs Balázs" userId="d024a5e77fc9d149" providerId="OrgId" clId="{409A8F98-4460-4D41-8D56-65805176C143}" dt="2020-10-13T10:35:15.887" v="498" actId="20577"/>
          <ac:spMkLst>
            <pc:docMk/>
            <pc:sldMk cId="614167020" sldId="274"/>
            <ac:spMk id="4" creationId="{0843A80C-C554-44FC-BC46-EC51742E2D39}"/>
          </ac:spMkLst>
        </pc:spChg>
      </pc:sldChg>
    </pc:docChg>
  </pc:docChgLst>
  <pc:docChgLst>
    <pc:chgData name="Szabolcs Balázs" userId="d4fe10c7-8986-4604-8416-7e47434fca13" providerId="ADAL" clId="{A923696A-9666-44CC-BD9F-9786C523BAE8}"/>
    <pc:docChg chg="undo custSel delSld modSld modSection">
      <pc:chgData name="Szabolcs Balázs" userId="d4fe10c7-8986-4604-8416-7e47434fca13" providerId="ADAL" clId="{A923696A-9666-44CC-BD9F-9786C523BAE8}" dt="2024-10-22T05:48:01.100" v="1230" actId="47"/>
      <pc:docMkLst>
        <pc:docMk/>
      </pc:docMkLst>
      <pc:sldChg chg="modSp mod">
        <pc:chgData name="Szabolcs Balázs" userId="d4fe10c7-8986-4604-8416-7e47434fca13" providerId="ADAL" clId="{A923696A-9666-44CC-BD9F-9786C523BAE8}" dt="2024-10-21T10:08:40.477" v="1229" actId="20577"/>
        <pc:sldMkLst>
          <pc:docMk/>
          <pc:sldMk cId="2871535128" sldId="256"/>
        </pc:sldMkLst>
        <pc:spChg chg="mod">
          <ac:chgData name="Szabolcs Balázs" userId="d4fe10c7-8986-4604-8416-7e47434fca13" providerId="ADAL" clId="{A923696A-9666-44CC-BD9F-9786C523BAE8}" dt="2024-10-21T10:08:40.477" v="1229" actId="20577"/>
          <ac:spMkLst>
            <pc:docMk/>
            <pc:sldMk cId="2871535128" sldId="256"/>
            <ac:spMk id="5" creationId="{9E086841-CBB5-4083-84B2-7F0FA4E9C603}"/>
          </ac:spMkLst>
        </pc:spChg>
      </pc:sldChg>
      <pc:sldChg chg="modSp mod">
        <pc:chgData name="Szabolcs Balázs" userId="d4fe10c7-8986-4604-8416-7e47434fca13" providerId="ADAL" clId="{A923696A-9666-44CC-BD9F-9786C523BAE8}" dt="2024-10-21T08:58:28.864" v="0" actId="20577"/>
        <pc:sldMkLst>
          <pc:docMk/>
          <pc:sldMk cId="538115510" sldId="257"/>
        </pc:sldMkLst>
        <pc:spChg chg="mod">
          <ac:chgData name="Szabolcs Balázs" userId="d4fe10c7-8986-4604-8416-7e47434fca13" providerId="ADAL" clId="{A923696A-9666-44CC-BD9F-9786C523BAE8}" dt="2024-10-21T08:58:28.864" v="0" actId="20577"/>
          <ac:spMkLst>
            <pc:docMk/>
            <pc:sldMk cId="538115510" sldId="257"/>
            <ac:spMk id="5" creationId="{9E086841-CBB5-4083-84B2-7F0FA4E9C603}"/>
          </ac:spMkLst>
        </pc:spChg>
      </pc:sldChg>
      <pc:sldChg chg="modSp modAnim">
        <pc:chgData name="Szabolcs Balázs" userId="d4fe10c7-8986-4604-8416-7e47434fca13" providerId="ADAL" clId="{A923696A-9666-44CC-BD9F-9786C523BAE8}" dt="2024-10-21T09:02:49.961" v="157" actId="20577"/>
        <pc:sldMkLst>
          <pc:docMk/>
          <pc:sldMk cId="3471632141" sldId="258"/>
        </pc:sldMkLst>
        <pc:spChg chg="mod">
          <ac:chgData name="Szabolcs Balázs" userId="d4fe10c7-8986-4604-8416-7e47434fca13" providerId="ADAL" clId="{A923696A-9666-44CC-BD9F-9786C523BAE8}" dt="2024-10-21T09:02:49.961" v="157" actId="20577"/>
          <ac:spMkLst>
            <pc:docMk/>
            <pc:sldMk cId="3471632141" sldId="258"/>
            <ac:spMk id="5" creationId="{9E086841-CBB5-4083-84B2-7F0FA4E9C603}"/>
          </ac:spMkLst>
        </pc:spChg>
      </pc:sldChg>
      <pc:sldChg chg="addSp modSp mod modAnim">
        <pc:chgData name="Szabolcs Balázs" userId="d4fe10c7-8986-4604-8416-7e47434fca13" providerId="ADAL" clId="{A923696A-9666-44CC-BD9F-9786C523BAE8}" dt="2024-10-21T09:50:04.248" v="1099"/>
        <pc:sldMkLst>
          <pc:docMk/>
          <pc:sldMk cId="3230724911" sldId="261"/>
        </pc:sldMkLst>
        <pc:spChg chg="mod">
          <ac:chgData name="Szabolcs Balázs" userId="d4fe10c7-8986-4604-8416-7e47434fca13" providerId="ADAL" clId="{A923696A-9666-44CC-BD9F-9786C523BAE8}" dt="2024-10-21T09:39:03.208" v="828" actId="20577"/>
          <ac:spMkLst>
            <pc:docMk/>
            <pc:sldMk cId="3230724911" sldId="261"/>
            <ac:spMk id="4" creationId="{0843A80C-C554-44FC-BC46-EC51742E2D39}"/>
          </ac:spMkLst>
        </pc:spChg>
        <pc:spChg chg="mod">
          <ac:chgData name="Szabolcs Balázs" userId="d4fe10c7-8986-4604-8416-7e47434fca13" providerId="ADAL" clId="{A923696A-9666-44CC-BD9F-9786C523BAE8}" dt="2024-10-21T09:36:01.656" v="628" actId="6549"/>
          <ac:spMkLst>
            <pc:docMk/>
            <pc:sldMk cId="3230724911" sldId="261"/>
            <ac:spMk id="5" creationId="{9E086841-CBB5-4083-84B2-7F0FA4E9C603}"/>
          </ac:spMkLst>
        </pc:spChg>
        <pc:graphicFrameChg chg="add mod modGraphic">
          <ac:chgData name="Szabolcs Balázs" userId="d4fe10c7-8986-4604-8416-7e47434fca13" providerId="ADAL" clId="{A923696A-9666-44CC-BD9F-9786C523BAE8}" dt="2024-10-21T09:44:34.807" v="1005" actId="14100"/>
          <ac:graphicFrameMkLst>
            <pc:docMk/>
            <pc:sldMk cId="3230724911" sldId="261"/>
            <ac:graphicFrameMk id="2" creationId="{B1B3D6E4-F1D1-9A01-1831-7FC437C114C4}"/>
          </ac:graphicFrameMkLst>
        </pc:graphicFrameChg>
      </pc:sldChg>
      <pc:sldChg chg="modSp mod">
        <pc:chgData name="Szabolcs Balázs" userId="d4fe10c7-8986-4604-8416-7e47434fca13" providerId="ADAL" clId="{A923696A-9666-44CC-BD9F-9786C523BAE8}" dt="2024-10-21T09:46:03.221" v="1028" actId="20577"/>
        <pc:sldMkLst>
          <pc:docMk/>
          <pc:sldMk cId="956356810" sldId="265"/>
        </pc:sldMkLst>
        <pc:spChg chg="mod">
          <ac:chgData name="Szabolcs Balázs" userId="d4fe10c7-8986-4604-8416-7e47434fca13" providerId="ADAL" clId="{A923696A-9666-44CC-BD9F-9786C523BAE8}" dt="2024-10-21T09:46:03.221" v="1028" actId="20577"/>
          <ac:spMkLst>
            <pc:docMk/>
            <pc:sldMk cId="956356810" sldId="265"/>
            <ac:spMk id="5" creationId="{9E086841-CBB5-4083-84B2-7F0FA4E9C603}"/>
          </ac:spMkLst>
        </pc:spChg>
      </pc:sldChg>
      <pc:sldChg chg="modSp mod">
        <pc:chgData name="Szabolcs Balázs" userId="d4fe10c7-8986-4604-8416-7e47434fca13" providerId="ADAL" clId="{A923696A-9666-44CC-BD9F-9786C523BAE8}" dt="2024-10-21T09:47:14.786" v="1095" actId="20577"/>
        <pc:sldMkLst>
          <pc:docMk/>
          <pc:sldMk cId="3851640856" sldId="266"/>
        </pc:sldMkLst>
        <pc:spChg chg="mod">
          <ac:chgData name="Szabolcs Balázs" userId="d4fe10c7-8986-4604-8416-7e47434fca13" providerId="ADAL" clId="{A923696A-9666-44CC-BD9F-9786C523BAE8}" dt="2024-10-21T09:47:14.786" v="1095" actId="20577"/>
          <ac:spMkLst>
            <pc:docMk/>
            <pc:sldMk cId="3851640856" sldId="266"/>
            <ac:spMk id="5" creationId="{9E086841-CBB5-4083-84B2-7F0FA4E9C603}"/>
          </ac:spMkLst>
        </pc:spChg>
      </pc:sldChg>
      <pc:sldChg chg="del">
        <pc:chgData name="Szabolcs Balázs" userId="d4fe10c7-8986-4604-8416-7e47434fca13" providerId="ADAL" clId="{A923696A-9666-44CC-BD9F-9786C523BAE8}" dt="2024-10-21T09:49:19.197" v="1097" actId="47"/>
        <pc:sldMkLst>
          <pc:docMk/>
          <pc:sldMk cId="2661145258" sldId="269"/>
        </pc:sldMkLst>
      </pc:sldChg>
      <pc:sldChg chg="del mod modShow">
        <pc:chgData name="Szabolcs Balázs" userId="d4fe10c7-8986-4604-8416-7e47434fca13" providerId="ADAL" clId="{A923696A-9666-44CC-BD9F-9786C523BAE8}" dt="2024-10-22T05:48:01.100" v="1230" actId="47"/>
        <pc:sldMkLst>
          <pc:docMk/>
          <pc:sldMk cId="1174259716" sldId="271"/>
        </pc:sldMkLst>
      </pc:sldChg>
      <pc:sldChg chg="del mod modShow">
        <pc:chgData name="Szabolcs Balázs" userId="d4fe10c7-8986-4604-8416-7e47434fca13" providerId="ADAL" clId="{A923696A-9666-44CC-BD9F-9786C523BAE8}" dt="2024-10-22T05:48:01.100" v="1230" actId="47"/>
        <pc:sldMkLst>
          <pc:docMk/>
          <pc:sldMk cId="1484109522" sldId="275"/>
        </pc:sldMkLst>
      </pc:sldChg>
      <pc:sldChg chg="del mod modShow">
        <pc:chgData name="Szabolcs Balázs" userId="d4fe10c7-8986-4604-8416-7e47434fca13" providerId="ADAL" clId="{A923696A-9666-44CC-BD9F-9786C523BAE8}" dt="2024-10-22T05:48:01.100" v="1230" actId="47"/>
        <pc:sldMkLst>
          <pc:docMk/>
          <pc:sldMk cId="632173616" sldId="303"/>
        </pc:sldMkLst>
      </pc:sldChg>
      <pc:sldChg chg="del mod modShow">
        <pc:chgData name="Szabolcs Balázs" userId="d4fe10c7-8986-4604-8416-7e47434fca13" providerId="ADAL" clId="{A923696A-9666-44CC-BD9F-9786C523BAE8}" dt="2024-10-22T05:48:01.100" v="1230" actId="47"/>
        <pc:sldMkLst>
          <pc:docMk/>
          <pc:sldMk cId="789223099" sldId="304"/>
        </pc:sldMkLst>
      </pc:sldChg>
      <pc:sldChg chg="del">
        <pc:chgData name="Szabolcs Balázs" userId="d4fe10c7-8986-4604-8416-7e47434fca13" providerId="ADAL" clId="{A923696A-9666-44CC-BD9F-9786C523BAE8}" dt="2024-10-21T09:49:23.421" v="1098" actId="47"/>
        <pc:sldMkLst>
          <pc:docMk/>
          <pc:sldMk cId="2173784709" sldId="305"/>
        </pc:sldMkLst>
      </pc:sldChg>
      <pc:sldChg chg="modSp mod">
        <pc:chgData name="Szabolcs Balázs" userId="d4fe10c7-8986-4604-8416-7e47434fca13" providerId="ADAL" clId="{A923696A-9666-44CC-BD9F-9786C523BAE8}" dt="2024-10-21T09:51:42.054" v="1204" actId="20577"/>
        <pc:sldMkLst>
          <pc:docMk/>
          <pc:sldMk cId="3451323996" sldId="306"/>
        </pc:sldMkLst>
        <pc:spChg chg="mod">
          <ac:chgData name="Szabolcs Balázs" userId="d4fe10c7-8986-4604-8416-7e47434fca13" providerId="ADAL" clId="{A923696A-9666-44CC-BD9F-9786C523BAE8}" dt="2024-10-21T09:51:42.054" v="1204" actId="20577"/>
          <ac:spMkLst>
            <pc:docMk/>
            <pc:sldMk cId="3451323996" sldId="306"/>
            <ac:spMk id="5" creationId="{9E086841-CBB5-4083-84B2-7F0FA4E9C603}"/>
          </ac:spMkLst>
        </pc:spChg>
      </pc:sldChg>
      <pc:sldChg chg="modSp mod modAnim">
        <pc:chgData name="Szabolcs Balázs" userId="d4fe10c7-8986-4604-8416-7e47434fca13" providerId="ADAL" clId="{A923696A-9666-44CC-BD9F-9786C523BAE8}" dt="2024-10-21T09:34:54.983" v="609" actId="20577"/>
        <pc:sldMkLst>
          <pc:docMk/>
          <pc:sldMk cId="3845529754" sldId="308"/>
        </pc:sldMkLst>
        <pc:spChg chg="mod">
          <ac:chgData name="Szabolcs Balázs" userId="d4fe10c7-8986-4604-8416-7e47434fca13" providerId="ADAL" clId="{A923696A-9666-44CC-BD9F-9786C523BAE8}" dt="2024-10-21T09:02:44.528" v="155" actId="20577"/>
          <ac:spMkLst>
            <pc:docMk/>
            <pc:sldMk cId="3845529754" sldId="308"/>
            <ac:spMk id="4" creationId="{0843A80C-C554-44FC-BC46-EC51742E2D39}"/>
          </ac:spMkLst>
        </pc:spChg>
        <pc:spChg chg="mod">
          <ac:chgData name="Szabolcs Balázs" userId="d4fe10c7-8986-4604-8416-7e47434fca13" providerId="ADAL" clId="{A923696A-9666-44CC-BD9F-9786C523BAE8}" dt="2024-10-21T09:34:54.983" v="609" actId="20577"/>
          <ac:spMkLst>
            <pc:docMk/>
            <pc:sldMk cId="3845529754" sldId="308"/>
            <ac:spMk id="5" creationId="{9E086841-CBB5-4083-84B2-7F0FA4E9C603}"/>
          </ac:spMkLst>
        </pc:spChg>
      </pc:sldChg>
      <pc:sldChg chg="del">
        <pc:chgData name="Szabolcs Balázs" userId="d4fe10c7-8986-4604-8416-7e47434fca13" providerId="ADAL" clId="{A923696A-9666-44CC-BD9F-9786C523BAE8}" dt="2024-10-21T09:02:13.295" v="142"/>
        <pc:sldMkLst>
          <pc:docMk/>
          <pc:sldMk cId="4267809797" sldId="308"/>
        </pc:sldMkLst>
      </pc:sldChg>
    </pc:docChg>
  </pc:docChgLst>
  <pc:docChgLst>
    <pc:chgData name="Szabolcs Balázs" userId="d4fe10c7-8986-4604-8416-7e47434fca13" providerId="ADAL" clId="{811E419A-F3D5-41E2-B91A-C43B54E72160}"/>
    <pc:docChg chg="delSld modSld modSection">
      <pc:chgData name="Szabolcs Balázs" userId="d4fe10c7-8986-4604-8416-7e47434fca13" providerId="ADAL" clId="{811E419A-F3D5-41E2-B91A-C43B54E72160}" dt="2022-10-21T12:00:50.085" v="2" actId="47"/>
      <pc:docMkLst>
        <pc:docMk/>
      </pc:docMkLst>
      <pc:sldChg chg="modSp mod">
        <pc:chgData name="Szabolcs Balázs" userId="d4fe10c7-8986-4604-8416-7e47434fca13" providerId="ADAL" clId="{811E419A-F3D5-41E2-B91A-C43B54E72160}" dt="2022-10-19T07:32:06.331" v="0" actId="20577"/>
        <pc:sldMkLst>
          <pc:docMk/>
          <pc:sldMk cId="538115510" sldId="257"/>
        </pc:sldMkLst>
        <pc:spChg chg="mod">
          <ac:chgData name="Szabolcs Balázs" userId="d4fe10c7-8986-4604-8416-7e47434fca13" providerId="ADAL" clId="{811E419A-F3D5-41E2-B91A-C43B54E72160}" dt="2022-10-19T07:32:06.331" v="0" actId="20577"/>
          <ac:spMkLst>
            <pc:docMk/>
            <pc:sldMk cId="538115510" sldId="257"/>
            <ac:spMk id="5" creationId="{9E086841-CBB5-4083-84B2-7F0FA4E9C603}"/>
          </ac:spMkLst>
        </pc:spChg>
      </pc:sldChg>
      <pc:sldChg chg="del">
        <pc:chgData name="Szabolcs Balázs" userId="d4fe10c7-8986-4604-8416-7e47434fca13" providerId="ADAL" clId="{811E419A-F3D5-41E2-B91A-C43B54E72160}" dt="2022-10-21T12:00:48.040" v="1" actId="47"/>
        <pc:sldMkLst>
          <pc:docMk/>
          <pc:sldMk cId="2800517892" sldId="259"/>
        </pc:sldMkLst>
      </pc:sldChg>
      <pc:sldChg chg="del">
        <pc:chgData name="Szabolcs Balázs" userId="d4fe10c7-8986-4604-8416-7e47434fca13" providerId="ADAL" clId="{811E419A-F3D5-41E2-B91A-C43B54E72160}" dt="2022-10-21T12:00:50.085" v="2" actId="47"/>
        <pc:sldMkLst>
          <pc:docMk/>
          <pc:sldMk cId="554471260" sldId="26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1806AB-CABE-44EC-8A8B-2982C74BCDF1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6FB608-300F-4F7A-8BEF-BE3617CBF3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063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6FB608-300F-4F7A-8BEF-BE3617CBF3E4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9303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0A0F2-5885-4D01-B44E-4C81FE8B9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785DA6-62F6-4916-8B96-BB6D7DFA3E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157AE8-1EF7-4B45-999B-18DA4EB45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29F5-625D-429C-A20B-4D6256013D97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DB61A9-4F14-4627-9A83-53B8051A6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68A5F1-FE73-429C-BC9E-DF519B309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0C7A0-126A-4ABC-8943-84C186BBE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142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06663-ADB7-435B-8D2C-BE0C53F34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619A65-D37C-408E-AAE3-0DDEAC0138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2AA44D-9722-47F4-9907-A112A1641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29F5-625D-429C-A20B-4D6256013D97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1ED572-1FDC-46CC-9C01-0C26F6F14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B0C1D-8351-426E-A03E-2F8A1467E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0C7A0-126A-4ABC-8943-84C186BBE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530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9693D5-7BB9-4F7F-9525-7D3C10DFC0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A46282-82AC-40C6-8E1A-74FB56AC18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33492D-9467-4DF7-9723-1CDA4DE1E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29F5-625D-429C-A20B-4D6256013D97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4232B3-863A-4FCF-9315-534258D73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2CC2C7-B364-4285-B589-B8DAC333C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0C7A0-126A-4ABC-8943-84C186BBE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89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B9E78-7C62-45E4-9CD0-5EF512D53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35D31-6944-4F04-8737-B9A06D72E8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D69D2-7397-4D00-94C0-C6E30DDE5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29F5-625D-429C-A20B-4D6256013D97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CFF67B-74AA-4498-93D5-670135B49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9F6D4D-A834-40F1-B72A-A3F007534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0C7A0-126A-4ABC-8943-84C186BBE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996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A09EA-260B-4A55-B4D6-23360C961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A6D116-0191-4107-9E94-722691748B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489DAB-9804-4873-85A5-9B111E39B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29F5-625D-429C-A20B-4D6256013D97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EFECD4-8ED8-4E08-B8C9-E45ED946D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DD1735-6DD9-477C-9592-718D67E8A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0C7A0-126A-4ABC-8943-84C186BBE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66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9EB73-328B-4815-8577-FB5EA3856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D85CA-6867-479D-B925-C9895AE5B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746E7F-E240-4494-A61A-49D55DF4A4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EB0E5C-76F7-4658-BC8A-5A520F537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29F5-625D-429C-A20B-4D6256013D97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8335AA-B595-4206-B805-91A6DB17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B4FF72-658A-44AF-A487-126D6DE2D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0C7A0-126A-4ABC-8943-84C186BBE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711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7FF06-9E7F-4D8A-B030-0FB3EE0FB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2C05C9-DEE2-49F5-9A5B-E8EC847880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23D660-085B-4476-AB5D-879F8E14B1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A13F2A-E8A5-4BF3-B582-CDB56EDDA5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A2AFBF-F034-4526-87B1-D0DFAA02C2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9B40F1-2155-48E8-885D-5E4245821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29F5-625D-429C-A20B-4D6256013D97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9B556C-7AFD-4C24-ADFF-B4722A05B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730399-0EC4-4FA1-900C-02840F413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0C7A0-126A-4ABC-8943-84C186BBE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364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89CD1-E043-4492-9C94-C4BCDBB48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0ECFED-79A6-410D-9B4A-9A9179B02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29F5-625D-429C-A20B-4D6256013D97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46C28E-05AC-4A7A-9DC4-4AAE43E92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685676-9BF0-4413-859E-2D88331BF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0C7A0-126A-4ABC-8943-84C186BBE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861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777A41-78C8-4E0E-8639-A738F1820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29F5-625D-429C-A20B-4D6256013D97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CD5F9C-ACF8-445F-811F-AB05BCE09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8C7897-8609-467A-8016-2B20F3166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0C7A0-126A-4ABC-8943-84C186BBE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42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1CE92-0E20-4878-885B-676DD12F2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6223DF-3798-4C44-8242-FD9A60A143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FB0208-3688-4758-9B73-F5B611ADF2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6844F4-CD2F-4502-A14F-0BF9A37A5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29F5-625D-429C-A20B-4D6256013D97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E773CD-28E6-4A17-B4C9-C5C8415FF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3A1414-EFFC-4D29-95D7-EE3ABB43C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0C7A0-126A-4ABC-8943-84C186BBE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06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F0648-036C-4E17-9804-6AE515204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B17C9C-12E2-4374-909D-72FB8DD980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C94C1A-6707-407E-8A4C-E498322945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B1EE2F-D112-4152-925B-74BEE31C9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29F5-625D-429C-A20B-4D6256013D97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F42611-E6D0-4A76-84A5-62A1899CA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91AC6D-B98A-4F58-8E38-53DC8374C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0C7A0-126A-4ABC-8943-84C186BBE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657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0FEE4E-4D3D-4ACC-8760-E352311B2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3B8A40-C322-4FDA-B369-1FA4784A1F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1382DE-BF86-42CB-A34D-8153E97E5F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629F5-625D-429C-A20B-4D6256013D97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692B61-3085-430C-8687-1D984F3B50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000915-9AFF-4192-9D88-45715572CA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0C7A0-126A-4ABC-8943-84C186BBE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610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nkedin.com/in/szabolcs-balazs/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843A80C-C554-44FC-BC46-EC51742E2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6600" b="1" dirty="0">
                <a:solidFill>
                  <a:srgbClr val="FFC000"/>
                </a:solidFill>
              </a:rPr>
              <a:t>Integrated Systems for E-Business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E086841-CBB5-4083-84B2-7F0FA4E9C6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62776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C000"/>
                </a:solidFill>
              </a:rPr>
              <a:t>Szabolcs Bal</a:t>
            </a:r>
            <a:r>
              <a:rPr lang="hu-HU" dirty="0">
                <a:solidFill>
                  <a:srgbClr val="FFC000"/>
                </a:solidFill>
              </a:rPr>
              <a:t>á</a:t>
            </a:r>
            <a:r>
              <a:rPr lang="en-US" dirty="0" err="1">
                <a:solidFill>
                  <a:srgbClr val="FFC000"/>
                </a:solidFill>
              </a:rPr>
              <a:t>zs</a:t>
            </a: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US">
                <a:solidFill>
                  <a:srgbClr val="FFC000"/>
                </a:solidFill>
              </a:rPr>
              <a:t>VP Energy Europe @ ORTEC</a:t>
            </a: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5351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843A80C-C554-44FC-BC46-EC51742E2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b="1" dirty="0" err="1">
                <a:solidFill>
                  <a:srgbClr val="FFC000"/>
                </a:solidFill>
              </a:rPr>
              <a:t>Implementarea</a:t>
            </a:r>
            <a:endParaRPr lang="en-US" sz="6600" b="1" dirty="0">
              <a:solidFill>
                <a:srgbClr val="FFC000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E086841-CBB5-4083-84B2-7F0FA4E9C6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627761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US" dirty="0" err="1">
                <a:solidFill>
                  <a:srgbClr val="FFC000"/>
                </a:solidFill>
              </a:rPr>
              <a:t>Consultantii</a:t>
            </a:r>
            <a:r>
              <a:rPr lang="en-US" dirty="0">
                <a:solidFill>
                  <a:srgbClr val="FFC000"/>
                </a:solidFill>
              </a:rPr>
              <a:t> de business </a:t>
            </a:r>
            <a:r>
              <a:rPr lang="en-US" dirty="0" err="1">
                <a:solidFill>
                  <a:srgbClr val="FFC000"/>
                </a:solidFill>
              </a:rPr>
              <a:t>vor</a:t>
            </a:r>
            <a:r>
              <a:rPr lang="en-US" dirty="0">
                <a:solidFill>
                  <a:srgbClr val="FFC000"/>
                </a:solidFill>
              </a:rPr>
              <a:t> fi </a:t>
            </a:r>
            <a:r>
              <a:rPr lang="en-US" dirty="0" err="1">
                <a:solidFill>
                  <a:srgbClr val="FFC000"/>
                </a:solidFill>
              </a:rPr>
              <a:t>implicati</a:t>
            </a:r>
            <a:r>
              <a:rPr lang="en-US" dirty="0">
                <a:solidFill>
                  <a:srgbClr val="FFC000"/>
                </a:solidFill>
              </a:rPr>
              <a:t> in </a:t>
            </a:r>
            <a:r>
              <a:rPr lang="en-US" dirty="0" err="1">
                <a:solidFill>
                  <a:srgbClr val="FFC000"/>
                </a:solidFill>
              </a:rPr>
              <a:t>aceasta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etapa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prin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rularea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activitatii</a:t>
            </a:r>
            <a:r>
              <a:rPr lang="en-US" dirty="0">
                <a:solidFill>
                  <a:srgbClr val="FFC000"/>
                </a:solidFill>
              </a:rPr>
              <a:t> de “Business Analysis”:</a:t>
            </a: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US" dirty="0" err="1">
                <a:solidFill>
                  <a:srgbClr val="FFC000"/>
                </a:solidFill>
              </a:rPr>
              <a:t>Vor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creea</a:t>
            </a:r>
            <a:r>
              <a:rPr lang="en-US" dirty="0">
                <a:solidFill>
                  <a:srgbClr val="FFC000"/>
                </a:solidFill>
              </a:rPr>
              <a:t> design-ul </a:t>
            </a:r>
            <a:r>
              <a:rPr lang="en-US" dirty="0" err="1">
                <a:solidFill>
                  <a:srgbClr val="FFC000"/>
                </a:solidFill>
              </a:rPr>
              <a:t>solutiei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si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vor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finaliza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impreuna</a:t>
            </a:r>
            <a:r>
              <a:rPr lang="en-US" dirty="0">
                <a:solidFill>
                  <a:srgbClr val="FFC000"/>
                </a:solidFill>
              </a:rPr>
              <a:t> cu </a:t>
            </a:r>
            <a:r>
              <a:rPr lang="en-US" dirty="0" err="1">
                <a:solidFill>
                  <a:srgbClr val="FFC000"/>
                </a:solidFill>
              </a:rPr>
              <a:t>clientul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situatia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ToBe</a:t>
            </a: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US" dirty="0" err="1">
                <a:solidFill>
                  <a:srgbClr val="FFC000"/>
                </a:solidFill>
              </a:rPr>
              <a:t>Consultantul</a:t>
            </a:r>
            <a:r>
              <a:rPr lang="en-US" dirty="0">
                <a:solidFill>
                  <a:srgbClr val="FFC000"/>
                </a:solidFill>
              </a:rPr>
              <a:t> de business </a:t>
            </a:r>
            <a:r>
              <a:rPr lang="en-US" dirty="0" err="1">
                <a:solidFill>
                  <a:srgbClr val="FFC000"/>
                </a:solidFill>
              </a:rPr>
              <a:t>este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responsabil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si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pentru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detalierea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activitatilor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ce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trebuie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executate</a:t>
            </a:r>
            <a:r>
              <a:rPr lang="en-US" dirty="0">
                <a:solidFill>
                  <a:srgbClr val="FFC000"/>
                </a:solidFill>
              </a:rPr>
              <a:t> de </a:t>
            </a:r>
            <a:r>
              <a:rPr lang="en-US" dirty="0" err="1">
                <a:solidFill>
                  <a:srgbClr val="FFC000"/>
                </a:solidFill>
              </a:rPr>
              <a:t>consultantul</a:t>
            </a:r>
            <a:r>
              <a:rPr lang="en-US" dirty="0">
                <a:solidFill>
                  <a:srgbClr val="FFC000"/>
                </a:solidFill>
              </a:rPr>
              <a:t> de </a:t>
            </a:r>
            <a:r>
              <a:rPr lang="en-US" dirty="0" err="1">
                <a:solidFill>
                  <a:srgbClr val="FFC000"/>
                </a:solidFill>
              </a:rPr>
              <a:t>implementare</a:t>
            </a: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C000"/>
                </a:solidFill>
              </a:rPr>
              <a:t>NB: Deja </a:t>
            </a:r>
            <a:r>
              <a:rPr lang="en-US" dirty="0" err="1">
                <a:solidFill>
                  <a:srgbClr val="FFC000"/>
                </a:solidFill>
              </a:rPr>
              <a:t>vedem</a:t>
            </a:r>
            <a:r>
              <a:rPr lang="en-US" dirty="0">
                <a:solidFill>
                  <a:srgbClr val="FFC000"/>
                </a:solidFill>
              </a:rPr>
              <a:t> o </a:t>
            </a:r>
            <a:r>
              <a:rPr lang="en-US" dirty="0" err="1">
                <a:solidFill>
                  <a:srgbClr val="FFC000"/>
                </a:solidFill>
              </a:rPr>
              <a:t>suprapunere</a:t>
            </a:r>
            <a:r>
              <a:rPr lang="en-US" dirty="0">
                <a:solidFill>
                  <a:srgbClr val="FFC000"/>
                </a:solidFill>
              </a:rPr>
              <a:t> a </a:t>
            </a:r>
            <a:r>
              <a:rPr lang="en-US" dirty="0" err="1">
                <a:solidFill>
                  <a:srgbClr val="FFC000"/>
                </a:solidFill>
              </a:rPr>
              <a:t>activitatilor</a:t>
            </a:r>
            <a:r>
              <a:rPr lang="en-US" dirty="0">
                <a:solidFill>
                  <a:srgbClr val="FFC000"/>
                </a:solidFill>
              </a:rPr>
              <a:t> de Business Consultant </a:t>
            </a:r>
            <a:r>
              <a:rPr lang="en-US" dirty="0" err="1">
                <a:solidFill>
                  <a:srgbClr val="FFC000"/>
                </a:solidFill>
              </a:rPr>
              <a:t>si</a:t>
            </a:r>
            <a:r>
              <a:rPr lang="en-US" dirty="0">
                <a:solidFill>
                  <a:srgbClr val="FFC000"/>
                </a:solidFill>
              </a:rPr>
              <a:t> Solution Architect</a:t>
            </a:r>
          </a:p>
          <a:p>
            <a:pPr marL="514350" indent="-514350">
              <a:buFont typeface="+mj-lt"/>
              <a:buAutoNum type="arabicPeriod"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38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843A80C-C554-44FC-BC46-EC51742E2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b="1" dirty="0" err="1">
                <a:solidFill>
                  <a:srgbClr val="FFC000"/>
                </a:solidFill>
              </a:rPr>
              <a:t>Operationalizarea</a:t>
            </a:r>
            <a:endParaRPr lang="en-US" sz="6600" b="1" dirty="0">
              <a:solidFill>
                <a:srgbClr val="FFC000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E086841-CBB5-4083-84B2-7F0FA4E9C6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62776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US" dirty="0" err="1">
                <a:solidFill>
                  <a:srgbClr val="FFC000"/>
                </a:solidFill>
              </a:rPr>
              <a:t>Sistemul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este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folosit</a:t>
            </a:r>
            <a:r>
              <a:rPr lang="en-US" dirty="0">
                <a:solidFill>
                  <a:srgbClr val="FFC000"/>
                </a:solidFill>
              </a:rPr>
              <a:t> in </a:t>
            </a:r>
            <a:r>
              <a:rPr lang="en-US" dirty="0" err="1">
                <a:solidFill>
                  <a:srgbClr val="FFC000"/>
                </a:solidFill>
              </a:rPr>
              <a:t>viata</a:t>
            </a:r>
            <a:r>
              <a:rPr lang="en-US" dirty="0">
                <a:solidFill>
                  <a:srgbClr val="FFC000"/>
                </a:solidFill>
              </a:rPr>
              <a:t> de </a:t>
            </a:r>
            <a:r>
              <a:rPr lang="en-US" dirty="0" err="1">
                <a:solidFill>
                  <a:srgbClr val="FFC000"/>
                </a:solidFill>
              </a:rPr>
              <a:t>zi</a:t>
            </a:r>
            <a:r>
              <a:rPr lang="en-US" dirty="0">
                <a:solidFill>
                  <a:srgbClr val="FFC000"/>
                </a:solidFill>
              </a:rPr>
              <a:t> cu </a:t>
            </a:r>
            <a:r>
              <a:rPr lang="en-US" dirty="0" err="1">
                <a:solidFill>
                  <a:srgbClr val="FFC000"/>
                </a:solidFill>
              </a:rPr>
              <a:t>zi</a:t>
            </a: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US" dirty="0" err="1">
                <a:solidFill>
                  <a:srgbClr val="FFC000"/>
                </a:solidFill>
              </a:rPr>
              <a:t>Proiectul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va</a:t>
            </a:r>
            <a:r>
              <a:rPr lang="en-US" dirty="0">
                <a:solidFill>
                  <a:srgbClr val="FFC000"/>
                </a:solidFill>
              </a:rPr>
              <a:t> intra </a:t>
            </a:r>
            <a:r>
              <a:rPr lang="en-US" dirty="0" err="1">
                <a:solidFill>
                  <a:srgbClr val="FFC000"/>
                </a:solidFill>
              </a:rPr>
              <a:t>intr</a:t>
            </a:r>
            <a:r>
              <a:rPr lang="en-US" dirty="0">
                <a:solidFill>
                  <a:srgbClr val="FFC000"/>
                </a:solidFill>
              </a:rPr>
              <a:t>-o </a:t>
            </a:r>
            <a:r>
              <a:rPr lang="en-US" dirty="0" err="1">
                <a:solidFill>
                  <a:srgbClr val="FFC000"/>
                </a:solidFill>
              </a:rPr>
              <a:t>perioda</a:t>
            </a:r>
            <a:r>
              <a:rPr lang="en-US" dirty="0">
                <a:solidFill>
                  <a:srgbClr val="FFC000"/>
                </a:solidFill>
              </a:rPr>
              <a:t> de hyper care</a:t>
            </a: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US" dirty="0" err="1">
                <a:solidFill>
                  <a:srgbClr val="FFC000"/>
                </a:solidFill>
              </a:rPr>
              <a:t>Sistemul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incepe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sa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produca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beneficii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iar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aceste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beneficii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trebuie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masurate</a:t>
            </a:r>
            <a:r>
              <a:rPr lang="en-US" dirty="0">
                <a:solidFill>
                  <a:srgbClr val="FFC000"/>
                </a:solidFill>
              </a:rPr>
              <a:t> de </a:t>
            </a:r>
            <a:r>
              <a:rPr lang="en-US" dirty="0" err="1">
                <a:solidFill>
                  <a:srgbClr val="FFC000"/>
                </a:solidFill>
              </a:rPr>
              <a:t>catre</a:t>
            </a:r>
            <a:r>
              <a:rPr lang="en-US" dirty="0">
                <a:solidFill>
                  <a:srgbClr val="FFC000"/>
                </a:solidFill>
              </a:rPr>
              <a:t> Consultant. De </a:t>
            </a:r>
            <a:r>
              <a:rPr lang="en-US" dirty="0" err="1">
                <a:solidFill>
                  <a:srgbClr val="FFC000"/>
                </a:solidFill>
              </a:rPr>
              <a:t>preferat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printr</a:t>
            </a:r>
            <a:r>
              <a:rPr lang="en-US" dirty="0">
                <a:solidFill>
                  <a:srgbClr val="FFC000"/>
                </a:solidFill>
              </a:rPr>
              <a:t>-un </a:t>
            </a:r>
            <a:r>
              <a:rPr lang="en-US" dirty="0" err="1">
                <a:solidFill>
                  <a:srgbClr val="FFC000"/>
                </a:solidFill>
              </a:rPr>
              <a:t>sistem</a:t>
            </a:r>
            <a:r>
              <a:rPr lang="en-US" dirty="0">
                <a:solidFill>
                  <a:srgbClr val="FFC000"/>
                </a:solidFill>
              </a:rPr>
              <a:t> de Business </a:t>
            </a:r>
            <a:r>
              <a:rPr lang="en-US" dirty="0" err="1">
                <a:solidFill>
                  <a:srgbClr val="FFC000"/>
                </a:solidFill>
              </a:rPr>
              <a:t>Inteligence</a:t>
            </a: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8287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843A80C-C554-44FC-BC46-EC51742E2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604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 err="1">
                <a:solidFill>
                  <a:srgbClr val="FFC000"/>
                </a:solidFill>
              </a:rPr>
              <a:t>Exercitiu</a:t>
            </a:r>
            <a:r>
              <a:rPr lang="en-US" sz="6600" b="1" dirty="0">
                <a:solidFill>
                  <a:srgbClr val="FFC000"/>
                </a:solidFill>
              </a:rPr>
              <a:t> - Pitch</a:t>
            </a:r>
          </a:p>
        </p:txBody>
      </p:sp>
    </p:spTree>
    <p:extLst>
      <p:ext uri="{BB962C8B-B14F-4D97-AF65-F5344CB8AC3E}">
        <p14:creationId xmlns:p14="http://schemas.microsoft.com/office/powerpoint/2010/main" val="16653349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843A80C-C554-44FC-BC46-EC51742E2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604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 err="1">
                <a:solidFill>
                  <a:srgbClr val="FFC000"/>
                </a:solidFill>
              </a:rPr>
              <a:t>Exercitiu</a:t>
            </a:r>
            <a:r>
              <a:rPr lang="en-US" sz="6600" b="1" dirty="0">
                <a:solidFill>
                  <a:srgbClr val="FFC000"/>
                </a:solidFill>
              </a:rPr>
              <a:t> – </a:t>
            </a:r>
            <a:r>
              <a:rPr lang="en-US" sz="6600" b="1" dirty="0" err="1">
                <a:solidFill>
                  <a:srgbClr val="FFC000"/>
                </a:solidFill>
              </a:rPr>
              <a:t>Licitatie</a:t>
            </a:r>
            <a:r>
              <a:rPr lang="en-US" sz="6600" b="1" dirty="0">
                <a:solidFill>
                  <a:srgbClr val="FFC000"/>
                </a:solidFill>
              </a:rPr>
              <a:t> </a:t>
            </a:r>
            <a:r>
              <a:rPr lang="en-US" sz="6600" b="1" dirty="0" err="1">
                <a:solidFill>
                  <a:srgbClr val="FFC000"/>
                </a:solidFill>
              </a:rPr>
              <a:t>Solutie</a:t>
            </a:r>
            <a:endParaRPr lang="en-US" sz="66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6559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843A80C-C554-44FC-BC46-EC51742E2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604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 err="1">
                <a:solidFill>
                  <a:srgbClr val="FFC000"/>
                </a:solidFill>
              </a:rPr>
              <a:t>Exercitiu</a:t>
            </a:r>
            <a:r>
              <a:rPr lang="en-US" sz="6600" b="1" dirty="0">
                <a:solidFill>
                  <a:srgbClr val="FFC000"/>
                </a:solidFill>
              </a:rPr>
              <a:t> – Solution Landscape</a:t>
            </a:r>
          </a:p>
        </p:txBody>
      </p:sp>
    </p:spTree>
    <p:extLst>
      <p:ext uri="{BB962C8B-B14F-4D97-AF65-F5344CB8AC3E}">
        <p14:creationId xmlns:p14="http://schemas.microsoft.com/office/powerpoint/2010/main" val="17595989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843A80C-C554-44FC-BC46-EC51742E2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b="1" dirty="0" err="1">
                <a:solidFill>
                  <a:srgbClr val="FFC000"/>
                </a:solidFill>
              </a:rPr>
              <a:t>Concluzie</a:t>
            </a:r>
            <a:endParaRPr lang="en-US" sz="6600" b="1" dirty="0">
              <a:solidFill>
                <a:srgbClr val="FFC000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E086841-CBB5-4083-84B2-7F0FA4E9C6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62776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C000"/>
                </a:solidFill>
              </a:rPr>
              <a:t>Business Consulting </a:t>
            </a:r>
            <a:r>
              <a:rPr lang="en-US" dirty="0" err="1">
                <a:solidFill>
                  <a:srgbClr val="FFC000"/>
                </a:solidFill>
              </a:rPr>
              <a:t>este</a:t>
            </a:r>
            <a:r>
              <a:rPr lang="en-US" dirty="0">
                <a:solidFill>
                  <a:srgbClr val="FFC000"/>
                </a:solidFill>
              </a:rPr>
              <a:t> o </a:t>
            </a:r>
            <a:r>
              <a:rPr lang="en-US" dirty="0" err="1">
                <a:solidFill>
                  <a:srgbClr val="FFC000"/>
                </a:solidFill>
              </a:rPr>
              <a:t>abilitate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ce</a:t>
            </a:r>
            <a:r>
              <a:rPr lang="en-US" dirty="0">
                <a:solidFill>
                  <a:srgbClr val="FFC000"/>
                </a:solidFill>
              </a:rPr>
              <a:t> se </a:t>
            </a:r>
            <a:r>
              <a:rPr lang="en-US" dirty="0" err="1">
                <a:solidFill>
                  <a:srgbClr val="FFC000"/>
                </a:solidFill>
              </a:rPr>
              <a:t>invata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si</a:t>
            </a:r>
            <a:r>
              <a:rPr lang="en-US" dirty="0">
                <a:solidFill>
                  <a:srgbClr val="FFC000"/>
                </a:solidFill>
              </a:rPr>
              <a:t> se </a:t>
            </a:r>
            <a:r>
              <a:rPr lang="en-US" dirty="0" err="1">
                <a:solidFill>
                  <a:srgbClr val="FFC000"/>
                </a:solidFill>
              </a:rPr>
              <a:t>perfectioneaza</a:t>
            </a:r>
            <a:r>
              <a:rPr lang="en-US" dirty="0">
                <a:solidFill>
                  <a:srgbClr val="FFC000"/>
                </a:solidFill>
              </a:rPr>
              <a:t> in </a:t>
            </a:r>
            <a:r>
              <a:rPr lang="en-US" dirty="0" err="1">
                <a:solidFill>
                  <a:srgbClr val="FFC000"/>
                </a:solidFill>
              </a:rPr>
              <a:t>timp</a:t>
            </a: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US" dirty="0" err="1">
                <a:solidFill>
                  <a:srgbClr val="FFC000"/>
                </a:solidFill>
              </a:rPr>
              <a:t>Scopul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este</a:t>
            </a:r>
            <a:r>
              <a:rPr lang="en-US" dirty="0">
                <a:solidFill>
                  <a:srgbClr val="FFC000"/>
                </a:solidFill>
              </a:rPr>
              <a:t> de a </a:t>
            </a:r>
            <a:r>
              <a:rPr lang="en-US" dirty="0" err="1">
                <a:solidFill>
                  <a:srgbClr val="FFC000"/>
                </a:solidFill>
              </a:rPr>
              <a:t>crea</a:t>
            </a:r>
            <a:r>
              <a:rPr lang="en-US" dirty="0">
                <a:solidFill>
                  <a:srgbClr val="FFC000"/>
                </a:solidFill>
              </a:rPr>
              <a:t> plus </a:t>
            </a:r>
            <a:r>
              <a:rPr lang="en-US" dirty="0" err="1">
                <a:solidFill>
                  <a:srgbClr val="FFC000"/>
                </a:solidFill>
              </a:rPr>
              <a:t>valoare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clientului</a:t>
            </a: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US" dirty="0" err="1">
                <a:solidFill>
                  <a:srgbClr val="FFC000"/>
                </a:solidFill>
              </a:rPr>
              <a:t>Consultantul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este</a:t>
            </a:r>
            <a:r>
              <a:rPr lang="en-US" dirty="0">
                <a:solidFill>
                  <a:srgbClr val="FFC000"/>
                </a:solidFill>
              </a:rPr>
              <a:t> present in </a:t>
            </a:r>
            <a:r>
              <a:rPr lang="en-US" dirty="0" err="1">
                <a:solidFill>
                  <a:srgbClr val="FFC000"/>
                </a:solidFill>
              </a:rPr>
              <a:t>diferite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etape</a:t>
            </a:r>
            <a:r>
              <a:rPr lang="en-US" dirty="0">
                <a:solidFill>
                  <a:srgbClr val="FFC000"/>
                </a:solidFill>
              </a:rPr>
              <a:t> ale </a:t>
            </a:r>
            <a:r>
              <a:rPr lang="en-US" dirty="0" err="1">
                <a:solidFill>
                  <a:srgbClr val="FFC000"/>
                </a:solidFill>
              </a:rPr>
              <a:t>unui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proiect</a:t>
            </a:r>
            <a:r>
              <a:rPr lang="en-US" dirty="0">
                <a:solidFill>
                  <a:srgbClr val="FFC000"/>
                </a:solidFill>
              </a:rPr>
              <a:t> incepand de la </a:t>
            </a:r>
            <a:r>
              <a:rPr lang="en-US" dirty="0" err="1">
                <a:solidFill>
                  <a:srgbClr val="FFC000"/>
                </a:solidFill>
              </a:rPr>
              <a:t>primele</a:t>
            </a:r>
            <a:r>
              <a:rPr lang="en-US" dirty="0">
                <a:solidFill>
                  <a:srgbClr val="FFC000"/>
                </a:solidFill>
              </a:rPr>
              <a:t> intalniri (=</a:t>
            </a:r>
            <a:r>
              <a:rPr lang="en-US" dirty="0" err="1">
                <a:solidFill>
                  <a:srgbClr val="FFC000"/>
                </a:solidFill>
              </a:rPr>
              <a:t>identifica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potentialul</a:t>
            </a:r>
            <a:r>
              <a:rPr lang="en-US" dirty="0">
                <a:solidFill>
                  <a:srgbClr val="FFC000"/>
                </a:solidFill>
              </a:rPr>
              <a:t> de beneficia ) </a:t>
            </a:r>
            <a:r>
              <a:rPr lang="en-US" dirty="0" err="1">
                <a:solidFill>
                  <a:srgbClr val="FFC000"/>
                </a:solidFill>
              </a:rPr>
              <a:t>pana</a:t>
            </a:r>
            <a:r>
              <a:rPr lang="en-US" dirty="0">
                <a:solidFill>
                  <a:srgbClr val="FFC000"/>
                </a:solidFill>
              </a:rPr>
              <a:t> la </a:t>
            </a:r>
            <a:r>
              <a:rPr lang="en-US" dirty="0" err="1">
                <a:solidFill>
                  <a:srgbClr val="FFC000"/>
                </a:solidFill>
              </a:rPr>
              <a:t>operationalizarea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proiectului</a:t>
            </a:r>
            <a:r>
              <a:rPr lang="en-US" dirty="0">
                <a:solidFill>
                  <a:srgbClr val="FFC000"/>
                </a:solidFill>
              </a:rPr>
              <a:t> (=se </a:t>
            </a:r>
            <a:r>
              <a:rPr lang="en-US" dirty="0" err="1">
                <a:solidFill>
                  <a:srgbClr val="FFC000"/>
                </a:solidFill>
              </a:rPr>
              <a:t>asigura</a:t>
            </a:r>
            <a:r>
              <a:rPr lang="en-US" dirty="0">
                <a:solidFill>
                  <a:srgbClr val="FFC000"/>
                </a:solidFill>
              </a:rPr>
              <a:t> ca </a:t>
            </a:r>
            <a:r>
              <a:rPr lang="en-US" dirty="0" err="1">
                <a:solidFill>
                  <a:srgbClr val="FFC000"/>
                </a:solidFill>
              </a:rPr>
              <a:t>beneficiile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identificate</a:t>
            </a:r>
            <a:r>
              <a:rPr lang="en-US" dirty="0">
                <a:solidFill>
                  <a:srgbClr val="FFC000"/>
                </a:solidFill>
              </a:rPr>
              <a:t> se </a:t>
            </a:r>
            <a:r>
              <a:rPr lang="en-US" dirty="0" err="1">
                <a:solidFill>
                  <a:srgbClr val="FFC000"/>
                </a:solidFill>
              </a:rPr>
              <a:t>vor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livra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clientului</a:t>
            </a:r>
            <a:r>
              <a:rPr lang="en-US" dirty="0">
                <a:solidFill>
                  <a:srgbClr val="FFC000"/>
                </a:solidFill>
              </a:rPr>
              <a:t>) </a:t>
            </a:r>
            <a:r>
              <a:rPr lang="en-US" dirty="0" err="1">
                <a:solidFill>
                  <a:srgbClr val="FFC000"/>
                </a:solidFill>
              </a:rPr>
              <a:t>si</a:t>
            </a:r>
            <a:r>
              <a:rPr lang="en-US" dirty="0">
                <a:solidFill>
                  <a:srgbClr val="FFC000"/>
                </a:solidFill>
              </a:rPr>
              <a:t> implicit in </a:t>
            </a:r>
            <a:r>
              <a:rPr lang="en-US" dirty="0" err="1">
                <a:solidFill>
                  <a:srgbClr val="FFC000"/>
                </a:solidFill>
              </a:rPr>
              <a:t>etapa</a:t>
            </a:r>
            <a:r>
              <a:rPr lang="en-US" dirty="0">
                <a:solidFill>
                  <a:srgbClr val="FFC000"/>
                </a:solidFill>
              </a:rPr>
              <a:t> de </a:t>
            </a:r>
            <a:r>
              <a:rPr lang="en-US" dirty="0" err="1">
                <a:solidFill>
                  <a:srgbClr val="FFC000"/>
                </a:solidFill>
              </a:rPr>
              <a:t>imbunatatire</a:t>
            </a:r>
            <a:r>
              <a:rPr lang="en-US">
                <a:solidFill>
                  <a:srgbClr val="FFC000"/>
                </a:solidFill>
              </a:rPr>
              <a:t> continua.</a:t>
            </a: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323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843A80C-C554-44FC-BC46-EC51742E2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b="1" dirty="0" err="1">
                <a:solidFill>
                  <a:srgbClr val="FFC000"/>
                </a:solidFill>
              </a:rPr>
              <a:t>Despre</a:t>
            </a:r>
            <a:r>
              <a:rPr lang="en-US" sz="6600" b="1" dirty="0">
                <a:solidFill>
                  <a:srgbClr val="FFC000"/>
                </a:solidFill>
              </a:rPr>
              <a:t> mine…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E086841-CBB5-4083-84B2-7F0FA4E9C6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627761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US" dirty="0" err="1">
                <a:solidFill>
                  <a:srgbClr val="FFC000"/>
                </a:solidFill>
              </a:rPr>
              <a:t>Colegii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si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prietenii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imi</a:t>
            </a:r>
            <a:r>
              <a:rPr lang="en-US" dirty="0">
                <a:solidFill>
                  <a:srgbClr val="FFC000"/>
                </a:solidFill>
              </a:rPr>
              <a:t> spun </a:t>
            </a:r>
            <a:r>
              <a:rPr lang="en-US" dirty="0" err="1">
                <a:solidFill>
                  <a:srgbClr val="FFC000"/>
                </a:solidFill>
              </a:rPr>
              <a:t>Szabi</a:t>
            </a: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US" dirty="0" err="1">
                <a:solidFill>
                  <a:srgbClr val="FFC000"/>
                </a:solidFill>
              </a:rPr>
              <a:t>Scoala</a:t>
            </a:r>
            <a:r>
              <a:rPr lang="en-US" dirty="0">
                <a:solidFill>
                  <a:srgbClr val="FFC000"/>
                </a:solidFill>
              </a:rPr>
              <a:t>: </a:t>
            </a:r>
            <a:r>
              <a:rPr lang="en-US" dirty="0" err="1">
                <a:solidFill>
                  <a:srgbClr val="FFC000"/>
                </a:solidFill>
              </a:rPr>
              <a:t>Economie</a:t>
            </a:r>
            <a:r>
              <a:rPr lang="en-US" dirty="0">
                <a:solidFill>
                  <a:srgbClr val="FFC000"/>
                </a:solidFill>
              </a:rPr>
              <a:t>, ASE</a:t>
            </a:r>
          </a:p>
          <a:p>
            <a:pPr marL="0" indent="0">
              <a:buNone/>
            </a:pPr>
            <a:r>
              <a:rPr lang="en-US" dirty="0">
                <a:solidFill>
                  <a:srgbClr val="FFC000"/>
                </a:solidFill>
              </a:rPr>
              <a:t>Job: 17 ani la ORTEC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FFC000"/>
                </a:solidFill>
              </a:rPr>
              <a:t>Pasiuni</a:t>
            </a:r>
            <a:r>
              <a:rPr lang="en-US" dirty="0">
                <a:solidFill>
                  <a:srgbClr val="FFC000"/>
                </a:solidFill>
              </a:rPr>
              <a:t>: </a:t>
            </a:r>
            <a:r>
              <a:rPr lang="en-US" dirty="0" err="1">
                <a:solidFill>
                  <a:srgbClr val="FFC000"/>
                </a:solidFill>
              </a:rPr>
              <a:t>Carti</a:t>
            </a:r>
            <a:r>
              <a:rPr lang="en-US" dirty="0">
                <a:solidFill>
                  <a:srgbClr val="FFC000"/>
                </a:solidFill>
              </a:rPr>
              <a:t> (Business </a:t>
            </a:r>
            <a:r>
              <a:rPr lang="en-US" dirty="0" err="1">
                <a:solidFill>
                  <a:srgbClr val="FFC000"/>
                </a:solidFill>
              </a:rPr>
              <a:t>si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Autobiografii</a:t>
            </a:r>
            <a:r>
              <a:rPr lang="en-US" dirty="0">
                <a:solidFill>
                  <a:srgbClr val="FFC000"/>
                </a:solidFill>
              </a:rPr>
              <a:t>), Bicicleta, </a:t>
            </a:r>
            <a:r>
              <a:rPr lang="en-US" dirty="0" err="1">
                <a:solidFill>
                  <a:srgbClr val="FFC000"/>
                </a:solidFill>
              </a:rPr>
              <a:t>Gatit</a:t>
            </a: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US" dirty="0" err="1">
                <a:solidFill>
                  <a:srgbClr val="FFC000"/>
                </a:solidFill>
              </a:rPr>
              <a:t>Viitor</a:t>
            </a:r>
            <a:r>
              <a:rPr lang="en-US" dirty="0">
                <a:solidFill>
                  <a:srgbClr val="FFC000"/>
                </a:solidFill>
              </a:rPr>
              <a:t>: </a:t>
            </a:r>
            <a:r>
              <a:rPr lang="en-US" dirty="0" err="1">
                <a:solidFill>
                  <a:srgbClr val="FFC000"/>
                </a:solidFill>
              </a:rPr>
              <a:t>Cresterea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nivelului</a:t>
            </a:r>
            <a:r>
              <a:rPr lang="en-US" dirty="0">
                <a:solidFill>
                  <a:srgbClr val="FFC000"/>
                </a:solidFill>
              </a:rPr>
              <a:t> de business in Romania</a:t>
            </a: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C000"/>
                </a:solidFill>
              </a:rPr>
              <a:t>Contact: </a:t>
            </a:r>
            <a:r>
              <a:rPr lang="en-US" dirty="0" err="1">
                <a:solidFill>
                  <a:srgbClr val="FFC000"/>
                </a:solidFill>
              </a:rPr>
              <a:t>cel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mai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usor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este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prin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LinkedIN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  <a:hlinkClick r:id="rId2"/>
              </a:rPr>
              <a:t>https://www.linkedin.com/in/szabolcs-balazs/</a:t>
            </a: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8115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843A80C-C554-44FC-BC46-EC51742E2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b="1" dirty="0">
                <a:solidFill>
                  <a:srgbClr val="FFC000"/>
                </a:solidFill>
              </a:rPr>
              <a:t>Cine </a:t>
            </a:r>
            <a:r>
              <a:rPr lang="en-US" sz="6600" b="1" dirty="0" err="1">
                <a:solidFill>
                  <a:srgbClr val="FFC000"/>
                </a:solidFill>
              </a:rPr>
              <a:t>suntem</a:t>
            </a:r>
            <a:r>
              <a:rPr lang="en-US" sz="6600" b="1" dirty="0">
                <a:solidFill>
                  <a:srgbClr val="FFC000"/>
                </a:solidFill>
              </a:rPr>
              <a:t>? Si </a:t>
            </a:r>
            <a:r>
              <a:rPr lang="en-US" sz="6600" b="1" dirty="0" err="1">
                <a:solidFill>
                  <a:srgbClr val="FFC000"/>
                </a:solidFill>
              </a:rPr>
              <a:t>ce</a:t>
            </a:r>
            <a:r>
              <a:rPr lang="en-US" sz="6600" b="1" dirty="0">
                <a:solidFill>
                  <a:srgbClr val="FFC000"/>
                </a:solidFill>
              </a:rPr>
              <a:t> </a:t>
            </a:r>
            <a:r>
              <a:rPr lang="en-US" sz="6600" b="1" dirty="0" err="1">
                <a:solidFill>
                  <a:srgbClr val="FFC000"/>
                </a:solidFill>
              </a:rPr>
              <a:t>vom</a:t>
            </a:r>
            <a:r>
              <a:rPr lang="en-US" sz="6600" b="1" dirty="0">
                <a:solidFill>
                  <a:srgbClr val="FFC000"/>
                </a:solidFill>
              </a:rPr>
              <a:t> face 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E086841-CBB5-4083-84B2-7F0FA4E9C6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62776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5D1443F4-846C-4377-8CB2-10F98B213B9F}"/>
              </a:ext>
            </a:extLst>
          </p:cNvPr>
          <p:cNvSpPr txBox="1">
            <a:spLocks/>
          </p:cNvSpPr>
          <p:nvPr/>
        </p:nvSpPr>
        <p:spPr>
          <a:xfrm>
            <a:off x="990599" y="1978025"/>
            <a:ext cx="1062776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 err="1">
                <a:solidFill>
                  <a:srgbClr val="FFC000"/>
                </a:solidFill>
              </a:rPr>
              <a:t>Introducere</a:t>
            </a:r>
            <a:endParaRPr lang="en-US" dirty="0">
              <a:solidFill>
                <a:srgbClr val="FFC000"/>
              </a:solidFill>
            </a:endParaRP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>
                <a:solidFill>
                  <a:srgbClr val="FFC000"/>
                </a:solidFill>
              </a:rPr>
              <a:t>O </a:t>
            </a:r>
            <a:r>
              <a:rPr lang="en-US" dirty="0" err="1">
                <a:solidFill>
                  <a:srgbClr val="FFC000"/>
                </a:solidFill>
              </a:rPr>
              <a:t>serie</a:t>
            </a:r>
            <a:r>
              <a:rPr lang="en-US" dirty="0">
                <a:solidFill>
                  <a:srgbClr val="FFC000"/>
                </a:solidFill>
              </a:rPr>
              <a:t> de </a:t>
            </a:r>
            <a:r>
              <a:rPr lang="en-US" dirty="0" err="1">
                <a:solidFill>
                  <a:srgbClr val="FFC000"/>
                </a:solidFill>
              </a:rPr>
              <a:t>seminarii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axate</a:t>
            </a:r>
            <a:r>
              <a:rPr lang="en-US" dirty="0">
                <a:solidFill>
                  <a:srgbClr val="FFC000"/>
                </a:solidFill>
              </a:rPr>
              <a:t> pe </a:t>
            </a:r>
            <a:r>
              <a:rPr lang="en-US" dirty="0" err="1">
                <a:solidFill>
                  <a:srgbClr val="FFC000"/>
                </a:solidFill>
              </a:rPr>
              <a:t>diferite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topicuri</a:t>
            </a:r>
            <a:r>
              <a:rPr lang="en-US" dirty="0">
                <a:solidFill>
                  <a:srgbClr val="FFC000"/>
                </a:solidFill>
              </a:rPr>
              <a:t> cum </a:t>
            </a:r>
            <a:r>
              <a:rPr lang="en-US" dirty="0" err="1">
                <a:solidFill>
                  <a:srgbClr val="FFC000"/>
                </a:solidFill>
              </a:rPr>
              <a:t>ar</a:t>
            </a:r>
            <a:r>
              <a:rPr lang="en-US" dirty="0">
                <a:solidFill>
                  <a:srgbClr val="FFC000"/>
                </a:solidFill>
              </a:rPr>
              <a:t> Business Consulting, </a:t>
            </a:r>
            <a:r>
              <a:rPr lang="en-US" dirty="0" err="1">
                <a:solidFill>
                  <a:srgbClr val="FFC000"/>
                </a:solidFill>
              </a:rPr>
              <a:t>Arhitectura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Sistemelor</a:t>
            </a:r>
            <a:r>
              <a:rPr lang="en-US" dirty="0">
                <a:solidFill>
                  <a:srgbClr val="FFC000"/>
                </a:solidFill>
              </a:rPr>
              <a:t>, Data Exchange, </a:t>
            </a:r>
            <a:r>
              <a:rPr lang="en-US" dirty="0" err="1">
                <a:solidFill>
                  <a:srgbClr val="FFC000"/>
                </a:solidFill>
              </a:rPr>
              <a:t>Algoritmi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si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optimizare</a:t>
            </a:r>
            <a:r>
              <a:rPr lang="en-US" dirty="0">
                <a:solidFill>
                  <a:srgbClr val="FFC000"/>
                </a:solidFill>
              </a:rPr>
              <a:t>, </a:t>
            </a:r>
            <a:r>
              <a:rPr lang="en-US" dirty="0" err="1">
                <a:solidFill>
                  <a:srgbClr val="FFC000"/>
                </a:solidFill>
              </a:rPr>
              <a:t>Implementare</a:t>
            </a:r>
            <a:r>
              <a:rPr lang="en-US" dirty="0">
                <a:solidFill>
                  <a:srgbClr val="FFC000"/>
                </a:solidFill>
              </a:rPr>
              <a:t>, Project Management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 err="1">
                <a:solidFill>
                  <a:srgbClr val="FFC000"/>
                </a:solidFill>
              </a:rPr>
              <a:t>Exercitii</a:t>
            </a:r>
            <a:endParaRPr lang="en-US" dirty="0">
              <a:solidFill>
                <a:srgbClr val="FFC000"/>
              </a:solidFill>
            </a:endParaRPr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en-US" dirty="0">
              <a:solidFill>
                <a:srgbClr val="FFC000"/>
              </a:solidFill>
            </a:endParaRPr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C000"/>
                </a:solidFill>
              </a:rPr>
              <a:t>… </a:t>
            </a:r>
            <a:r>
              <a:rPr lang="en-US" dirty="0" err="1">
                <a:solidFill>
                  <a:srgbClr val="FFC000"/>
                </a:solidFill>
              </a:rPr>
              <a:t>vom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incepe</a:t>
            </a:r>
            <a:r>
              <a:rPr lang="en-US" dirty="0">
                <a:solidFill>
                  <a:srgbClr val="FFC000"/>
                </a:solidFill>
              </a:rPr>
              <a:t> cu o </a:t>
            </a:r>
            <a:r>
              <a:rPr lang="en-US" dirty="0" err="1">
                <a:solidFill>
                  <a:srgbClr val="FFC000"/>
                </a:solidFill>
              </a:rPr>
              <a:t>partea</a:t>
            </a:r>
            <a:r>
              <a:rPr lang="en-US" dirty="0">
                <a:solidFill>
                  <a:srgbClr val="FFC000"/>
                </a:solidFill>
              </a:rPr>
              <a:t> de Business Consulting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131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843A80C-C554-44FC-BC46-EC51742E2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b="1" dirty="0">
                <a:solidFill>
                  <a:srgbClr val="FFC000"/>
                </a:solidFill>
              </a:rPr>
              <a:t>Business Consulting - </a:t>
            </a:r>
            <a:r>
              <a:rPr lang="en-US" sz="6600" b="1" dirty="0" err="1">
                <a:solidFill>
                  <a:srgbClr val="FFC000"/>
                </a:solidFill>
              </a:rPr>
              <a:t>Definitie</a:t>
            </a:r>
            <a:endParaRPr lang="en-US" sz="6600" b="1" dirty="0">
              <a:solidFill>
                <a:srgbClr val="FFC000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E086841-CBB5-4083-84B2-7F0FA4E9C6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62776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C000"/>
                </a:solidFill>
              </a:rPr>
              <a:t>Cu </a:t>
            </a:r>
            <a:r>
              <a:rPr lang="en-US" dirty="0" err="1">
                <a:solidFill>
                  <a:srgbClr val="FFC000"/>
                </a:solidFill>
              </a:rPr>
              <a:t>ce</a:t>
            </a:r>
            <a:r>
              <a:rPr lang="en-US" dirty="0">
                <a:solidFill>
                  <a:srgbClr val="FFC000"/>
                </a:solidFill>
              </a:rPr>
              <a:t> se </a:t>
            </a:r>
            <a:r>
              <a:rPr lang="en-US" dirty="0" err="1">
                <a:solidFill>
                  <a:srgbClr val="FFC000"/>
                </a:solidFill>
              </a:rPr>
              <a:t>ocupa</a:t>
            </a:r>
            <a:r>
              <a:rPr lang="en-US" dirty="0">
                <a:solidFill>
                  <a:srgbClr val="FFC000"/>
                </a:solidFill>
              </a:rPr>
              <a:t> un consultant de business?</a:t>
            </a: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C000"/>
                </a:solidFill>
              </a:rPr>
              <a:t>Oxford Learner`s Dictionary: “a person who knows a lot about a particular subject and is employed to give advice about it to other people”</a:t>
            </a: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1632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843A80C-C554-44FC-BC46-EC51742E2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b="1" dirty="0">
                <a:solidFill>
                  <a:srgbClr val="FFC000"/>
                </a:solidFill>
              </a:rPr>
              <a:t>Business Consulting – Zi de Zi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E086841-CBB5-4083-84B2-7F0FA4E9C6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62776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solidFill>
                  <a:srgbClr val="FFC000"/>
                </a:solidFill>
              </a:rPr>
              <a:t>Castiga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increderea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clientului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si</a:t>
            </a:r>
            <a:r>
              <a:rPr lang="en-US" dirty="0">
                <a:solidFill>
                  <a:srgbClr val="FFC000"/>
                </a:solidFill>
              </a:rPr>
              <a:t> a </a:t>
            </a:r>
            <a:r>
              <a:rPr lang="en-US" dirty="0" err="1">
                <a:solidFill>
                  <a:srgbClr val="FFC000"/>
                </a:solidFill>
              </a:rPr>
              <a:t>colegilor</a:t>
            </a:r>
            <a:endParaRPr lang="en-US" dirty="0">
              <a:solidFill>
                <a:srgbClr val="FFC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solidFill>
                  <a:srgbClr val="FFC000"/>
                </a:solidFill>
              </a:rPr>
              <a:t>Livreaza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proiecte</a:t>
            </a:r>
            <a:r>
              <a:rPr lang="en-US" dirty="0">
                <a:solidFill>
                  <a:srgbClr val="FFC000"/>
                </a:solidFill>
              </a:rPr>
              <a:t> cu </a:t>
            </a:r>
            <a:r>
              <a:rPr lang="en-US" dirty="0" err="1">
                <a:solidFill>
                  <a:srgbClr val="FFC000"/>
                </a:solidFill>
              </a:rPr>
              <a:t>valoare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adaugata</a:t>
            </a:r>
            <a:r>
              <a:rPr lang="en-US" dirty="0">
                <a:solidFill>
                  <a:srgbClr val="FFC000"/>
                </a:solidFill>
              </a:rPr>
              <a:t> mare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solidFill>
                  <a:srgbClr val="FFC000"/>
                </a:solidFill>
              </a:rPr>
              <a:t>Reuseste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sa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traduca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obiectivele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clientului</a:t>
            </a:r>
            <a:r>
              <a:rPr lang="en-US" dirty="0">
                <a:solidFill>
                  <a:srgbClr val="FFC000"/>
                </a:solidFill>
              </a:rPr>
              <a:t> pe </a:t>
            </a:r>
            <a:r>
              <a:rPr lang="en-US" dirty="0" err="1">
                <a:solidFill>
                  <a:srgbClr val="FFC000"/>
                </a:solidFill>
              </a:rPr>
              <a:t>limbajul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organizatie</a:t>
            </a:r>
            <a:r>
              <a:rPr lang="en-US" dirty="0">
                <a:solidFill>
                  <a:srgbClr val="FFC000"/>
                </a:solidFill>
              </a:rPr>
              <a:t> sale </a:t>
            </a:r>
            <a:r>
              <a:rPr lang="en-US" dirty="0" err="1">
                <a:solidFill>
                  <a:srgbClr val="FFC000"/>
                </a:solidFill>
              </a:rPr>
              <a:t>si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pentru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solutiile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oferite</a:t>
            </a:r>
            <a:endParaRPr lang="en-US" dirty="0">
              <a:solidFill>
                <a:srgbClr val="FFC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solidFill>
                  <a:srgbClr val="FFC000"/>
                </a:solidFill>
              </a:rPr>
              <a:t>Ofera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clientului</a:t>
            </a:r>
            <a:r>
              <a:rPr lang="en-US" dirty="0">
                <a:solidFill>
                  <a:srgbClr val="FFC000"/>
                </a:solidFill>
              </a:rPr>
              <a:t> o </a:t>
            </a:r>
            <a:r>
              <a:rPr lang="en-US" dirty="0" err="1">
                <a:solidFill>
                  <a:srgbClr val="FFC000"/>
                </a:solidFill>
              </a:rPr>
              <a:t>perspectiva</a:t>
            </a:r>
            <a:r>
              <a:rPr lang="en-US" dirty="0">
                <a:solidFill>
                  <a:srgbClr val="FFC000"/>
                </a:solidFill>
              </a:rPr>
              <a:t> “outside-in”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C000"/>
                </a:solidFill>
              </a:rPr>
              <a:t>Devine in </a:t>
            </a:r>
            <a:r>
              <a:rPr lang="en-US" dirty="0" err="1">
                <a:solidFill>
                  <a:srgbClr val="FFC000"/>
                </a:solidFill>
              </a:rPr>
              <a:t>timp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partenerul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clientului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intr</a:t>
            </a:r>
            <a:r>
              <a:rPr lang="en-US" dirty="0">
                <a:solidFill>
                  <a:srgbClr val="FFC000"/>
                </a:solidFill>
              </a:rPr>
              <a:t>-o </a:t>
            </a:r>
            <a:r>
              <a:rPr lang="en-US" dirty="0" err="1">
                <a:solidFill>
                  <a:srgbClr val="FFC000"/>
                </a:solidFill>
              </a:rPr>
              <a:t>anumita</a:t>
            </a:r>
            <a:r>
              <a:rPr lang="en-US" dirty="0">
                <a:solidFill>
                  <a:srgbClr val="FFC000"/>
                </a:solidFill>
              </a:rPr>
              <a:t> zona de </a:t>
            </a:r>
            <a:r>
              <a:rPr lang="en-US" dirty="0" err="1">
                <a:solidFill>
                  <a:srgbClr val="FFC000"/>
                </a:solidFill>
              </a:rPr>
              <a:t>interes</a:t>
            </a: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529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843A80C-C554-44FC-BC46-EC51742E2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b="1" dirty="0">
                <a:solidFill>
                  <a:srgbClr val="FFC000"/>
                </a:solidFill>
              </a:rPr>
              <a:t>What is needed?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E086841-CBB5-4083-84B2-7F0FA4E9C6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62776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1B3D6E4-F1D1-9A01-1831-7FC437C114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1531912"/>
              </p:ext>
            </p:extLst>
          </p:nvPr>
        </p:nvGraphicFramePr>
        <p:xfrm>
          <a:off x="1010093" y="1825624"/>
          <a:ext cx="10887740" cy="42030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26030">
                  <a:extLst>
                    <a:ext uri="{9D8B030D-6E8A-4147-A177-3AD203B41FA5}">
                      <a16:colId xmlns:a16="http://schemas.microsoft.com/office/drawing/2014/main" val="390319401"/>
                    </a:ext>
                  </a:extLst>
                </a:gridCol>
                <a:gridCol w="2720570">
                  <a:extLst>
                    <a:ext uri="{9D8B030D-6E8A-4147-A177-3AD203B41FA5}">
                      <a16:colId xmlns:a16="http://schemas.microsoft.com/office/drawing/2014/main" val="3254739287"/>
                    </a:ext>
                  </a:extLst>
                </a:gridCol>
                <a:gridCol w="2720570">
                  <a:extLst>
                    <a:ext uri="{9D8B030D-6E8A-4147-A177-3AD203B41FA5}">
                      <a16:colId xmlns:a16="http://schemas.microsoft.com/office/drawing/2014/main" val="946793863"/>
                    </a:ext>
                  </a:extLst>
                </a:gridCol>
                <a:gridCol w="2720570">
                  <a:extLst>
                    <a:ext uri="{9D8B030D-6E8A-4147-A177-3AD203B41FA5}">
                      <a16:colId xmlns:a16="http://schemas.microsoft.com/office/drawing/2014/main" val="3420547843"/>
                    </a:ext>
                  </a:extLst>
                </a:gridCol>
              </a:tblGrid>
              <a:tr h="1106850">
                <a:tc>
                  <a:txBody>
                    <a:bodyPr/>
                    <a:lstStyle/>
                    <a:p>
                      <a:pPr algn="ctr"/>
                      <a:r>
                        <a:rPr lang="en-GB" sz="2800" b="1" kern="1200" dirty="0">
                          <a:solidFill>
                            <a:srgbClr val="FFC000"/>
                          </a:solidFill>
                          <a:latin typeface="+mj-lt"/>
                          <a:ea typeface="+mj-ea"/>
                          <a:cs typeface="+mj-cs"/>
                        </a:rPr>
                        <a:t>Communication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kern="1200" dirty="0">
                          <a:solidFill>
                            <a:srgbClr val="FFC000"/>
                          </a:solidFill>
                          <a:latin typeface="+mj-lt"/>
                          <a:ea typeface="+mj-ea"/>
                          <a:cs typeface="+mj-cs"/>
                        </a:rPr>
                        <a:t>Push and Pull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kern="1200" dirty="0">
                          <a:solidFill>
                            <a:srgbClr val="FFC000"/>
                          </a:solidFill>
                          <a:latin typeface="+mj-lt"/>
                          <a:ea typeface="+mj-ea"/>
                          <a:cs typeface="+mj-cs"/>
                        </a:rPr>
                        <a:t>Experience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kern="1200" dirty="0">
                          <a:solidFill>
                            <a:srgbClr val="FFC000"/>
                          </a:solidFill>
                          <a:latin typeface="+mj-lt"/>
                          <a:ea typeface="+mj-ea"/>
                          <a:cs typeface="+mj-cs"/>
                        </a:rPr>
                        <a:t>Industry knowledge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68750875"/>
                  </a:ext>
                </a:extLst>
              </a:tr>
              <a:tr h="994667">
                <a:tc>
                  <a:txBody>
                    <a:bodyPr/>
                    <a:lstStyle/>
                    <a:p>
                      <a:pPr algn="ctr"/>
                      <a:r>
                        <a:rPr lang="en-GB" sz="2800" b="1" kern="1200" dirty="0">
                          <a:solidFill>
                            <a:srgbClr val="FFC000"/>
                          </a:solidFill>
                          <a:latin typeface="+mj-lt"/>
                          <a:ea typeface="+mj-ea"/>
                          <a:cs typeface="+mj-cs"/>
                        </a:rPr>
                        <a:t>Negotiation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kern="1200" dirty="0">
                          <a:solidFill>
                            <a:srgbClr val="FFC000"/>
                          </a:solidFill>
                          <a:latin typeface="+mj-lt"/>
                          <a:ea typeface="+mj-ea"/>
                          <a:cs typeface="+mj-cs"/>
                        </a:rPr>
                        <a:t>Active Listening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kern="1200" dirty="0">
                          <a:solidFill>
                            <a:srgbClr val="FFC000"/>
                          </a:solidFill>
                          <a:latin typeface="+mj-lt"/>
                          <a:ea typeface="+mj-ea"/>
                          <a:cs typeface="+mj-cs"/>
                        </a:rPr>
                        <a:t>Trust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kern="1200" dirty="0">
                          <a:solidFill>
                            <a:srgbClr val="FFC000"/>
                          </a:solidFill>
                          <a:latin typeface="+mj-lt"/>
                          <a:ea typeface="+mj-ea"/>
                          <a:cs typeface="+mj-cs"/>
                        </a:rPr>
                        <a:t>Growth mindset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520846437"/>
                  </a:ext>
                </a:extLst>
              </a:tr>
              <a:tr h="994667">
                <a:tc>
                  <a:txBody>
                    <a:bodyPr/>
                    <a:lstStyle/>
                    <a:p>
                      <a:pPr algn="ctr"/>
                      <a:r>
                        <a:rPr lang="en-GB" sz="2800" b="1" kern="1200" dirty="0">
                          <a:solidFill>
                            <a:srgbClr val="FFC000"/>
                          </a:solidFill>
                          <a:latin typeface="+mj-lt"/>
                          <a:ea typeface="+mj-ea"/>
                          <a:cs typeface="+mj-cs"/>
                        </a:rPr>
                        <a:t>Technical skills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kern="1200" dirty="0">
                          <a:solidFill>
                            <a:srgbClr val="FFC000"/>
                          </a:solidFill>
                          <a:latin typeface="+mj-lt"/>
                          <a:ea typeface="+mj-ea"/>
                          <a:cs typeface="+mj-cs"/>
                        </a:rPr>
                        <a:t>Presentation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kern="1200" dirty="0">
                          <a:solidFill>
                            <a:srgbClr val="FFC000"/>
                          </a:solidFill>
                          <a:latin typeface="+mj-lt"/>
                          <a:ea typeface="+mj-ea"/>
                          <a:cs typeface="+mj-cs"/>
                        </a:rPr>
                        <a:t>Handle Stress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kern="1200" dirty="0">
                          <a:solidFill>
                            <a:srgbClr val="FFC000"/>
                          </a:solidFill>
                          <a:latin typeface="+mj-lt"/>
                          <a:ea typeface="+mj-ea"/>
                          <a:cs typeface="+mj-cs"/>
                        </a:rPr>
                        <a:t>Leadership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600102129"/>
                  </a:ext>
                </a:extLst>
              </a:tr>
              <a:tr h="1106850">
                <a:tc>
                  <a:txBody>
                    <a:bodyPr/>
                    <a:lstStyle/>
                    <a:p>
                      <a:pPr algn="ctr"/>
                      <a:r>
                        <a:rPr lang="en-GB" sz="2800" b="1" kern="1200" dirty="0">
                          <a:solidFill>
                            <a:srgbClr val="FFC000"/>
                          </a:solidFill>
                          <a:latin typeface="+mj-lt"/>
                          <a:ea typeface="+mj-ea"/>
                          <a:cs typeface="+mj-cs"/>
                        </a:rPr>
                        <a:t>Understanding Impact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kern="1200" dirty="0">
                          <a:solidFill>
                            <a:srgbClr val="FFC000"/>
                          </a:solidFill>
                          <a:latin typeface="+mj-lt"/>
                          <a:ea typeface="+mj-ea"/>
                          <a:cs typeface="+mj-cs"/>
                        </a:rPr>
                        <a:t>Hands on approach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kern="1200" dirty="0">
                          <a:solidFill>
                            <a:srgbClr val="FFC000"/>
                          </a:solidFill>
                          <a:latin typeface="+mj-lt"/>
                          <a:ea typeface="+mj-ea"/>
                          <a:cs typeface="+mj-cs"/>
                        </a:rPr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kern="1200" dirty="0">
                          <a:solidFill>
                            <a:srgbClr val="FFC000"/>
                          </a:solidFill>
                          <a:latin typeface="+mj-lt"/>
                          <a:ea typeface="+mj-ea"/>
                          <a:cs typeface="+mj-cs"/>
                        </a:rPr>
                        <a:t>Effort -&gt; KPI -&gt; Value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5401733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0724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843A80C-C554-44FC-BC46-EC51742E2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b="1" dirty="0" err="1">
                <a:solidFill>
                  <a:srgbClr val="FFC000"/>
                </a:solidFill>
              </a:rPr>
              <a:t>Exemplu</a:t>
            </a:r>
            <a:r>
              <a:rPr lang="en-US" sz="6600" b="1" dirty="0">
                <a:solidFill>
                  <a:srgbClr val="FFC000"/>
                </a:solidFill>
              </a:rPr>
              <a:t> de </a:t>
            </a:r>
            <a:r>
              <a:rPr lang="en-US" sz="6600" b="1" dirty="0" err="1">
                <a:solidFill>
                  <a:srgbClr val="FFC000"/>
                </a:solidFill>
              </a:rPr>
              <a:t>proiect</a:t>
            </a:r>
            <a:endParaRPr lang="en-US" sz="6600" b="1" dirty="0">
              <a:solidFill>
                <a:srgbClr val="FFC000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E086841-CBB5-4083-84B2-7F0FA4E9C6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62776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C000"/>
                </a:solidFill>
              </a:rPr>
              <a:t>O </a:t>
            </a:r>
            <a:r>
              <a:rPr lang="en-US" dirty="0" err="1">
                <a:solidFill>
                  <a:srgbClr val="FFC000"/>
                </a:solidFill>
              </a:rPr>
              <a:t>companie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implementeaza</a:t>
            </a:r>
            <a:r>
              <a:rPr lang="en-US" dirty="0">
                <a:solidFill>
                  <a:srgbClr val="FFC000"/>
                </a:solidFill>
              </a:rPr>
              <a:t> un </a:t>
            </a:r>
            <a:r>
              <a:rPr lang="en-US" dirty="0" err="1">
                <a:solidFill>
                  <a:srgbClr val="FFC000"/>
                </a:solidFill>
              </a:rPr>
              <a:t>sistem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pentru</a:t>
            </a:r>
            <a:r>
              <a:rPr lang="en-US" dirty="0">
                <a:solidFill>
                  <a:srgbClr val="FFC000"/>
                </a:solidFill>
              </a:rPr>
              <a:t> a </a:t>
            </a:r>
            <a:r>
              <a:rPr lang="en-US" dirty="0" err="1">
                <a:solidFill>
                  <a:srgbClr val="FFC000"/>
                </a:solidFill>
              </a:rPr>
              <a:t>creste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eficienta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livrarilor</a:t>
            </a: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US" dirty="0" err="1">
                <a:solidFill>
                  <a:srgbClr val="FFC000"/>
                </a:solidFill>
              </a:rPr>
              <a:t>Vom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identifica</a:t>
            </a:r>
            <a:r>
              <a:rPr lang="en-US" dirty="0">
                <a:solidFill>
                  <a:srgbClr val="FFC000"/>
                </a:solidFill>
              </a:rPr>
              <a:t> 4 </a:t>
            </a:r>
            <a:r>
              <a:rPr lang="en-US" dirty="0" err="1">
                <a:solidFill>
                  <a:srgbClr val="FFC000"/>
                </a:solidFill>
              </a:rPr>
              <a:t>mari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etape</a:t>
            </a:r>
            <a:r>
              <a:rPr lang="en-US" dirty="0">
                <a:solidFill>
                  <a:srgbClr val="FFC000"/>
                </a:solidFill>
              </a:rPr>
              <a:t> de </a:t>
            </a:r>
            <a:r>
              <a:rPr lang="en-US" dirty="0" err="1">
                <a:solidFill>
                  <a:srgbClr val="FFC000"/>
                </a:solidFill>
              </a:rPr>
              <a:t>proiect</a:t>
            </a:r>
            <a:r>
              <a:rPr lang="en-US" dirty="0">
                <a:solidFill>
                  <a:srgbClr val="FFC000"/>
                </a:solidFill>
              </a:rPr>
              <a:t>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>
                <a:solidFill>
                  <a:srgbClr val="FFC000"/>
                </a:solidFill>
              </a:rPr>
              <a:t>Sintetizarea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cerintelor</a:t>
            </a:r>
            <a:endParaRPr lang="en-US" dirty="0">
              <a:solidFill>
                <a:srgbClr val="FFC000"/>
              </a:solidFill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 err="1">
                <a:solidFill>
                  <a:srgbClr val="FFC000"/>
                </a:solidFill>
              </a:rPr>
              <a:t>Procesul</a:t>
            </a:r>
            <a:r>
              <a:rPr lang="en-US" dirty="0">
                <a:solidFill>
                  <a:srgbClr val="FFC000"/>
                </a:solidFill>
              </a:rPr>
              <a:t> de </a:t>
            </a:r>
            <a:r>
              <a:rPr lang="en-US" dirty="0" err="1">
                <a:solidFill>
                  <a:srgbClr val="FFC000"/>
                </a:solidFill>
              </a:rPr>
              <a:t>selectie</a:t>
            </a:r>
            <a:endParaRPr lang="en-US" dirty="0">
              <a:solidFill>
                <a:srgbClr val="FFC000"/>
              </a:solidFill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 err="1">
                <a:solidFill>
                  <a:srgbClr val="FFC000"/>
                </a:solidFill>
              </a:rPr>
              <a:t>Implementare</a:t>
            </a:r>
            <a:endParaRPr lang="en-US" dirty="0">
              <a:solidFill>
                <a:srgbClr val="FFC000"/>
              </a:solidFill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 err="1">
                <a:solidFill>
                  <a:srgbClr val="FFC000"/>
                </a:solidFill>
              </a:rPr>
              <a:t>Operationalizare</a:t>
            </a: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279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843A80C-C554-44FC-BC46-EC51742E2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b="1" dirty="0" err="1">
                <a:solidFill>
                  <a:srgbClr val="FFC000"/>
                </a:solidFill>
              </a:rPr>
              <a:t>Cerintele</a:t>
            </a:r>
            <a:endParaRPr lang="en-US" sz="6600" b="1" dirty="0">
              <a:solidFill>
                <a:srgbClr val="FFC000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E086841-CBB5-4083-84B2-7F0FA4E9C6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62776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C000"/>
                </a:solidFill>
              </a:rPr>
              <a:t>“As Is”: Incepe </a:t>
            </a:r>
            <a:r>
              <a:rPr lang="en-US" dirty="0" err="1">
                <a:solidFill>
                  <a:srgbClr val="FFC000"/>
                </a:solidFill>
              </a:rPr>
              <a:t>prin</a:t>
            </a:r>
            <a:r>
              <a:rPr lang="en-US" dirty="0">
                <a:solidFill>
                  <a:srgbClr val="FFC000"/>
                </a:solidFill>
              </a:rPr>
              <a:t> a </a:t>
            </a:r>
            <a:r>
              <a:rPr lang="en-US" dirty="0" err="1">
                <a:solidFill>
                  <a:srgbClr val="FFC000"/>
                </a:solidFill>
              </a:rPr>
              <a:t>descrie</a:t>
            </a:r>
            <a:r>
              <a:rPr lang="en-US" dirty="0">
                <a:solidFill>
                  <a:srgbClr val="FFC000"/>
                </a:solidFill>
              </a:rPr>
              <a:t> situatia </a:t>
            </a:r>
            <a:r>
              <a:rPr lang="en-US" dirty="0" err="1">
                <a:solidFill>
                  <a:srgbClr val="FFC000"/>
                </a:solidFill>
              </a:rPr>
              <a:t>actuala</a:t>
            </a:r>
            <a:r>
              <a:rPr lang="en-US" dirty="0">
                <a:solidFill>
                  <a:srgbClr val="FFC000"/>
                </a:solidFill>
              </a:rPr>
              <a:t>: </a:t>
            </a:r>
            <a:r>
              <a:rPr lang="en-US" dirty="0" err="1">
                <a:solidFill>
                  <a:srgbClr val="FFC000"/>
                </a:solidFill>
              </a:rPr>
              <a:t>procese</a:t>
            </a:r>
            <a:r>
              <a:rPr lang="en-US" dirty="0">
                <a:solidFill>
                  <a:srgbClr val="FFC000"/>
                </a:solidFill>
              </a:rPr>
              <a:t>, </a:t>
            </a:r>
            <a:r>
              <a:rPr lang="en-US" dirty="0" err="1">
                <a:solidFill>
                  <a:srgbClr val="FFC000"/>
                </a:solidFill>
              </a:rPr>
              <a:t>sisteme</a:t>
            </a:r>
            <a:r>
              <a:rPr lang="en-US" dirty="0">
                <a:solidFill>
                  <a:srgbClr val="FFC000"/>
                </a:solidFill>
              </a:rPr>
              <a:t>, activitati, KPI, workflow-</a:t>
            </a:r>
            <a:r>
              <a:rPr lang="en-US" dirty="0" err="1">
                <a:solidFill>
                  <a:srgbClr val="FFC000"/>
                </a:solidFill>
              </a:rPr>
              <a:t>uri</a:t>
            </a:r>
            <a:r>
              <a:rPr lang="en-US" dirty="0">
                <a:solidFill>
                  <a:srgbClr val="FFC000"/>
                </a:solidFill>
              </a:rPr>
              <a:t>, </a:t>
            </a:r>
            <a:r>
              <a:rPr lang="en-US" dirty="0" err="1">
                <a:solidFill>
                  <a:srgbClr val="FFC000"/>
                </a:solidFill>
              </a:rPr>
              <a:t>modul</a:t>
            </a:r>
            <a:r>
              <a:rPr lang="en-US" dirty="0">
                <a:solidFill>
                  <a:srgbClr val="FFC000"/>
                </a:solidFill>
              </a:rPr>
              <a:t> de </a:t>
            </a:r>
            <a:r>
              <a:rPr lang="en-US" dirty="0" err="1">
                <a:solidFill>
                  <a:srgbClr val="FFC000"/>
                </a:solidFill>
              </a:rPr>
              <a:t>desfasurare</a:t>
            </a:r>
            <a:r>
              <a:rPr lang="en-US" dirty="0">
                <a:solidFill>
                  <a:srgbClr val="FFC000"/>
                </a:solidFill>
              </a:rPr>
              <a:t> a </a:t>
            </a:r>
            <a:r>
              <a:rPr lang="en-US" dirty="0" err="1">
                <a:solidFill>
                  <a:srgbClr val="FFC000"/>
                </a:solidFill>
              </a:rPr>
              <a:t>activitatii</a:t>
            </a:r>
            <a:r>
              <a:rPr lang="en-US" dirty="0">
                <a:solidFill>
                  <a:srgbClr val="FFC000"/>
                </a:solidFill>
              </a:rPr>
              <a:t>, </a:t>
            </a:r>
            <a:r>
              <a:rPr lang="en-US" dirty="0" err="1">
                <a:solidFill>
                  <a:srgbClr val="FFC000"/>
                </a:solidFill>
              </a:rPr>
              <a:t>resurse</a:t>
            </a:r>
            <a:r>
              <a:rPr lang="en-US" dirty="0">
                <a:solidFill>
                  <a:srgbClr val="FFC000"/>
                </a:solidFill>
              </a:rPr>
              <a:t> implicate. </a:t>
            </a:r>
            <a:r>
              <a:rPr lang="en-US" dirty="0" err="1">
                <a:solidFill>
                  <a:srgbClr val="FFC000"/>
                </a:solidFill>
              </a:rPr>
              <a:t>Deobicei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va</a:t>
            </a:r>
            <a:r>
              <a:rPr lang="en-US" dirty="0">
                <a:solidFill>
                  <a:srgbClr val="FFC000"/>
                </a:solidFill>
              </a:rPr>
              <a:t> fi sub forma </a:t>
            </a:r>
            <a:r>
              <a:rPr lang="en-US" dirty="0" err="1">
                <a:solidFill>
                  <a:srgbClr val="FFC000"/>
                </a:solidFill>
              </a:rPr>
              <a:t>unui</a:t>
            </a:r>
            <a:r>
              <a:rPr lang="en-US" dirty="0">
                <a:solidFill>
                  <a:srgbClr val="FFC000"/>
                </a:solidFill>
              </a:rPr>
              <a:t> document word.</a:t>
            </a: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C000"/>
                </a:solidFill>
              </a:rPr>
              <a:t>“To Be”: </a:t>
            </a:r>
            <a:r>
              <a:rPr lang="en-US" dirty="0" err="1">
                <a:solidFill>
                  <a:srgbClr val="FFC000"/>
                </a:solidFill>
              </a:rPr>
              <a:t>Reprezinta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situatia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dupa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implementarea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proiectului</a:t>
            </a:r>
            <a:r>
              <a:rPr lang="en-US" dirty="0">
                <a:solidFill>
                  <a:srgbClr val="FFC000"/>
                </a:solidFill>
              </a:rPr>
              <a:t>. Din </a:t>
            </a:r>
            <a:r>
              <a:rPr lang="en-US" dirty="0" err="1">
                <a:solidFill>
                  <a:srgbClr val="FFC000"/>
                </a:solidFill>
              </a:rPr>
              <a:t>punct</a:t>
            </a:r>
            <a:r>
              <a:rPr lang="en-US" dirty="0">
                <a:solidFill>
                  <a:srgbClr val="FFC000"/>
                </a:solidFill>
              </a:rPr>
              <a:t> de </a:t>
            </a:r>
            <a:r>
              <a:rPr lang="en-US" dirty="0" err="1">
                <a:solidFill>
                  <a:srgbClr val="FFC000"/>
                </a:solidFill>
              </a:rPr>
              <a:t>vedere</a:t>
            </a:r>
            <a:r>
              <a:rPr lang="en-US" dirty="0">
                <a:solidFill>
                  <a:srgbClr val="FFC000"/>
                </a:solidFill>
              </a:rPr>
              <a:t> business se </a:t>
            </a:r>
            <a:r>
              <a:rPr lang="en-US" dirty="0" err="1">
                <a:solidFill>
                  <a:srgbClr val="FFC000"/>
                </a:solidFill>
              </a:rPr>
              <a:t>va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descrie</a:t>
            </a:r>
            <a:r>
              <a:rPr lang="en-US" dirty="0">
                <a:solidFill>
                  <a:srgbClr val="FFC000"/>
                </a:solidFill>
              </a:rPr>
              <a:t> cat se </a:t>
            </a:r>
            <a:r>
              <a:rPr lang="en-US" dirty="0" err="1">
                <a:solidFill>
                  <a:srgbClr val="FFC000"/>
                </a:solidFill>
              </a:rPr>
              <a:t>poate</a:t>
            </a:r>
            <a:r>
              <a:rPr lang="en-US" dirty="0">
                <a:solidFill>
                  <a:srgbClr val="FFC000"/>
                </a:solidFill>
              </a:rPr>
              <a:t> de </a:t>
            </a:r>
            <a:r>
              <a:rPr lang="en-US" dirty="0" err="1">
                <a:solidFill>
                  <a:srgbClr val="FFC000"/>
                </a:solidFill>
              </a:rPr>
              <a:t>detaliat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modul</a:t>
            </a:r>
            <a:r>
              <a:rPr lang="en-US" dirty="0">
                <a:solidFill>
                  <a:srgbClr val="FFC000"/>
                </a:solidFill>
              </a:rPr>
              <a:t> de </a:t>
            </a:r>
            <a:r>
              <a:rPr lang="en-US" dirty="0" err="1">
                <a:solidFill>
                  <a:srgbClr val="FFC000"/>
                </a:solidFill>
              </a:rPr>
              <a:t>lucru</a:t>
            </a:r>
            <a:r>
              <a:rPr lang="en-US" dirty="0">
                <a:solidFill>
                  <a:srgbClr val="FFC000"/>
                </a:solidFill>
              </a:rPr>
              <a:t> cu </a:t>
            </a:r>
            <a:r>
              <a:rPr lang="en-US" dirty="0" err="1">
                <a:solidFill>
                  <a:srgbClr val="FFC000"/>
                </a:solidFill>
              </a:rPr>
              <a:t>noul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sistem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implementat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iar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d.p.d.v</a:t>
            </a:r>
            <a:r>
              <a:rPr lang="en-US" dirty="0">
                <a:solidFill>
                  <a:srgbClr val="FFC000"/>
                </a:solidFill>
              </a:rPr>
              <a:t>. IT se </a:t>
            </a:r>
            <a:r>
              <a:rPr lang="en-US" dirty="0" err="1">
                <a:solidFill>
                  <a:srgbClr val="FFC000"/>
                </a:solidFill>
              </a:rPr>
              <a:t>vor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descrie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functionalitatile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necesare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si</a:t>
            </a:r>
            <a:r>
              <a:rPr lang="en-US" dirty="0">
                <a:solidFill>
                  <a:srgbClr val="FFC000"/>
                </a:solidFill>
              </a:rPr>
              <a:t> cum se </a:t>
            </a:r>
            <a:r>
              <a:rPr lang="en-US" dirty="0" err="1">
                <a:solidFill>
                  <a:srgbClr val="FFC000"/>
                </a:solidFill>
              </a:rPr>
              <a:t>va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incadra</a:t>
            </a:r>
            <a:r>
              <a:rPr lang="en-US" dirty="0">
                <a:solidFill>
                  <a:srgbClr val="FFC000"/>
                </a:solidFill>
              </a:rPr>
              <a:t> in </a:t>
            </a:r>
            <a:r>
              <a:rPr lang="en-US" dirty="0" err="1">
                <a:solidFill>
                  <a:srgbClr val="FFC000"/>
                </a:solidFill>
              </a:rPr>
              <a:t>architectura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actuala</a:t>
            </a:r>
            <a:r>
              <a:rPr lang="en-US" dirty="0">
                <a:solidFill>
                  <a:srgbClr val="FFC000"/>
                </a:solidFill>
              </a:rPr>
              <a:t>.</a:t>
            </a:r>
            <a:br>
              <a:rPr lang="en-US" dirty="0">
                <a:solidFill>
                  <a:srgbClr val="FFC000"/>
                </a:solidFill>
              </a:rPr>
            </a:br>
            <a:r>
              <a:rPr lang="en-US" dirty="0">
                <a:solidFill>
                  <a:srgbClr val="FFC000"/>
                </a:solidFill>
              </a:rPr>
              <a:t>NB: </a:t>
            </a:r>
            <a:r>
              <a:rPr lang="en-US" dirty="0" err="1">
                <a:solidFill>
                  <a:srgbClr val="FFC000"/>
                </a:solidFill>
              </a:rPr>
              <a:t>Documentul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ToBe</a:t>
            </a:r>
            <a:r>
              <a:rPr lang="en-US" dirty="0">
                <a:solidFill>
                  <a:srgbClr val="FFC000"/>
                </a:solidFill>
              </a:rPr>
              <a:t> se </a:t>
            </a:r>
            <a:r>
              <a:rPr lang="en-US" dirty="0" err="1">
                <a:solidFill>
                  <a:srgbClr val="FFC000"/>
                </a:solidFill>
              </a:rPr>
              <a:t>va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finaliza</a:t>
            </a:r>
            <a:r>
              <a:rPr lang="en-US" dirty="0">
                <a:solidFill>
                  <a:srgbClr val="FFC000"/>
                </a:solidFill>
              </a:rPr>
              <a:t> in </a:t>
            </a:r>
            <a:r>
              <a:rPr lang="en-US" dirty="0" err="1">
                <a:solidFill>
                  <a:srgbClr val="FFC000"/>
                </a:solidFill>
              </a:rPr>
              <a:t>cadrul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implementarii</a:t>
            </a:r>
            <a:r>
              <a:rPr lang="en-US" dirty="0">
                <a:solidFill>
                  <a:srgbClr val="FFC000"/>
                </a:solidFill>
              </a:rPr>
              <a:t> cu </a:t>
            </a:r>
            <a:r>
              <a:rPr lang="en-US" dirty="0" err="1">
                <a:solidFill>
                  <a:srgbClr val="FFC000"/>
                </a:solidFill>
              </a:rPr>
              <a:t>furnizorul</a:t>
            </a: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3568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843A80C-C554-44FC-BC46-EC51742E2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b="1" dirty="0" err="1">
                <a:solidFill>
                  <a:srgbClr val="FFC000"/>
                </a:solidFill>
              </a:rPr>
              <a:t>Selectia</a:t>
            </a:r>
            <a:endParaRPr lang="en-US" sz="6600" b="1" dirty="0">
              <a:solidFill>
                <a:srgbClr val="FFC000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E086841-CBB5-4083-84B2-7F0FA4E9C6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62776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C000"/>
                </a:solidFill>
              </a:rPr>
              <a:t>Se </a:t>
            </a:r>
            <a:r>
              <a:rPr lang="en-US" dirty="0" err="1">
                <a:solidFill>
                  <a:srgbClr val="FFC000"/>
                </a:solidFill>
              </a:rPr>
              <a:t>ruleaza</a:t>
            </a:r>
            <a:r>
              <a:rPr lang="en-US" dirty="0">
                <a:solidFill>
                  <a:srgbClr val="FFC000"/>
                </a:solidFill>
              </a:rPr>
              <a:t> in </a:t>
            </a:r>
            <a:r>
              <a:rPr lang="en-US" dirty="0" err="1">
                <a:solidFill>
                  <a:srgbClr val="FFC000"/>
                </a:solidFill>
              </a:rPr>
              <a:t>diferite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etape</a:t>
            </a:r>
            <a:r>
              <a:rPr lang="en-US" dirty="0">
                <a:solidFill>
                  <a:srgbClr val="FFC000"/>
                </a:solidFill>
              </a:rPr>
              <a:t>: (</a:t>
            </a:r>
            <a:r>
              <a:rPr lang="en-US" dirty="0" err="1">
                <a:solidFill>
                  <a:srgbClr val="FFC000"/>
                </a:solidFill>
              </a:rPr>
              <a:t>deobicei</a:t>
            </a:r>
            <a:r>
              <a:rPr lang="en-US" dirty="0">
                <a:solidFill>
                  <a:srgbClr val="FFC000"/>
                </a:solidFill>
              </a:rPr>
              <a:t>) Request for Information (RFI) </a:t>
            </a:r>
            <a:r>
              <a:rPr lang="en-US" dirty="0" err="1">
                <a:solidFill>
                  <a:srgbClr val="FFC000"/>
                </a:solidFill>
              </a:rPr>
              <a:t>si</a:t>
            </a:r>
            <a:r>
              <a:rPr lang="en-US" dirty="0">
                <a:solidFill>
                  <a:srgbClr val="FFC000"/>
                </a:solidFill>
              </a:rPr>
              <a:t> Request for Proposal (RFP)</a:t>
            </a: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C000"/>
                </a:solidFill>
              </a:rPr>
              <a:t>Important </a:t>
            </a:r>
            <a:r>
              <a:rPr lang="en-US" dirty="0" err="1">
                <a:solidFill>
                  <a:srgbClr val="FFC000"/>
                </a:solidFill>
              </a:rPr>
              <a:t>sa</a:t>
            </a:r>
            <a:r>
              <a:rPr lang="en-US" dirty="0">
                <a:solidFill>
                  <a:srgbClr val="FFC000"/>
                </a:solidFill>
              </a:rPr>
              <a:t> fie </a:t>
            </a:r>
            <a:r>
              <a:rPr lang="en-US" dirty="0" err="1">
                <a:solidFill>
                  <a:srgbClr val="FFC000"/>
                </a:solidFill>
              </a:rPr>
              <a:t>clare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cel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putin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urmatoarele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aspecte</a:t>
            </a:r>
            <a:r>
              <a:rPr lang="en-US" dirty="0">
                <a:solidFill>
                  <a:srgbClr val="FFC000"/>
                </a:solidFill>
              </a:rPr>
              <a:t>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dirty="0" err="1">
                <a:solidFill>
                  <a:srgbClr val="FFC000"/>
                </a:solidFill>
              </a:rPr>
              <a:t>Cerintele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exacte</a:t>
            </a:r>
            <a:r>
              <a:rPr lang="en-US" sz="2000" dirty="0">
                <a:solidFill>
                  <a:srgbClr val="FFC000"/>
                </a:solidFill>
              </a:rPr>
              <a:t> de la </a:t>
            </a:r>
            <a:r>
              <a:rPr lang="en-US" sz="2000" dirty="0" err="1">
                <a:solidFill>
                  <a:srgbClr val="FFC000"/>
                </a:solidFill>
              </a:rPr>
              <a:t>furnizor</a:t>
            </a:r>
            <a:r>
              <a:rPr lang="en-US" sz="2000" dirty="0">
                <a:solidFill>
                  <a:srgbClr val="FFC000"/>
                </a:solidFill>
              </a:rPr>
              <a:t> (functional + IT </a:t>
            </a:r>
            <a:r>
              <a:rPr lang="en-US" sz="2000" dirty="0" err="1">
                <a:solidFill>
                  <a:srgbClr val="FFC000"/>
                </a:solidFill>
              </a:rPr>
              <a:t>etc</a:t>
            </a:r>
            <a:r>
              <a:rPr lang="en-US" sz="2000" dirty="0">
                <a:solidFill>
                  <a:srgbClr val="FFC000"/>
                </a:solidFill>
              </a:rPr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dirty="0">
                <a:solidFill>
                  <a:srgbClr val="FFC000"/>
                </a:solidFill>
              </a:rPr>
              <a:t>Aria de </a:t>
            </a:r>
            <a:r>
              <a:rPr lang="en-US" sz="2000" dirty="0" err="1">
                <a:solidFill>
                  <a:srgbClr val="FFC000"/>
                </a:solidFill>
              </a:rPr>
              <a:t>responsabilitate</a:t>
            </a:r>
            <a:r>
              <a:rPr lang="en-US" sz="2000" dirty="0">
                <a:solidFill>
                  <a:srgbClr val="FFC000"/>
                </a:solidFill>
              </a:rPr>
              <a:t> a </a:t>
            </a:r>
            <a:r>
              <a:rPr lang="en-US" sz="2000" dirty="0" err="1">
                <a:solidFill>
                  <a:srgbClr val="FFC000"/>
                </a:solidFill>
              </a:rPr>
              <a:t>furnizorului</a:t>
            </a:r>
            <a:endParaRPr lang="en-US" sz="2000" dirty="0">
              <a:solidFill>
                <a:srgbClr val="FFC000"/>
              </a:solidFill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2000" dirty="0" err="1">
                <a:solidFill>
                  <a:srgbClr val="FFC000"/>
                </a:solidFill>
              </a:rPr>
              <a:t>Metoda</a:t>
            </a:r>
            <a:r>
              <a:rPr lang="en-US" sz="2000" dirty="0">
                <a:solidFill>
                  <a:srgbClr val="FFC000"/>
                </a:solidFill>
              </a:rPr>
              <a:t> de </a:t>
            </a:r>
            <a:r>
              <a:rPr lang="en-US" sz="2000" dirty="0" err="1">
                <a:solidFill>
                  <a:srgbClr val="FFC000"/>
                </a:solidFill>
              </a:rPr>
              <a:t>evaluare</a:t>
            </a:r>
            <a:r>
              <a:rPr lang="en-US" sz="2000" dirty="0">
                <a:solidFill>
                  <a:srgbClr val="FFC000"/>
                </a:solidFill>
              </a:rPr>
              <a:t> a </a:t>
            </a:r>
            <a:r>
              <a:rPr lang="en-US" sz="2000" dirty="0" err="1">
                <a:solidFill>
                  <a:srgbClr val="FFC000"/>
                </a:solidFill>
              </a:rPr>
              <a:t>ofertelor</a:t>
            </a:r>
            <a:endParaRPr lang="en-US" sz="2000" dirty="0">
              <a:solidFill>
                <a:srgbClr val="FFC000"/>
              </a:solidFill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2000" dirty="0" err="1">
                <a:solidFill>
                  <a:srgbClr val="FFC000"/>
                </a:solidFill>
              </a:rPr>
              <a:t>Metoda</a:t>
            </a:r>
            <a:r>
              <a:rPr lang="en-US" sz="2000" dirty="0">
                <a:solidFill>
                  <a:srgbClr val="FFC000"/>
                </a:solidFill>
              </a:rPr>
              <a:t> de </a:t>
            </a:r>
            <a:r>
              <a:rPr lang="en-US" sz="2000" dirty="0" err="1">
                <a:solidFill>
                  <a:srgbClr val="FFC000"/>
                </a:solidFill>
              </a:rPr>
              <a:t>evaluare</a:t>
            </a:r>
            <a:r>
              <a:rPr lang="en-US" sz="2000" dirty="0">
                <a:solidFill>
                  <a:srgbClr val="FFC000"/>
                </a:solidFill>
              </a:rPr>
              <a:t> a </a:t>
            </a:r>
            <a:r>
              <a:rPr lang="en-US" sz="2000" dirty="0" err="1">
                <a:solidFill>
                  <a:srgbClr val="FFC000"/>
                </a:solidFill>
              </a:rPr>
              <a:t>impactului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proiectului</a:t>
            </a:r>
            <a:endParaRPr lang="en-US" sz="2000" dirty="0">
              <a:solidFill>
                <a:srgbClr val="FFC000"/>
              </a:solidFill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2000" dirty="0">
                <a:solidFill>
                  <a:srgbClr val="FFC000"/>
                </a:solidFill>
              </a:rPr>
              <a:t>Timeline-ul </a:t>
            </a:r>
            <a:r>
              <a:rPr lang="en-US" sz="2000" dirty="0" err="1">
                <a:solidFill>
                  <a:srgbClr val="FFC000"/>
                </a:solidFill>
              </a:rPr>
              <a:t>perioadei</a:t>
            </a:r>
            <a:r>
              <a:rPr lang="en-US" sz="2000" dirty="0">
                <a:solidFill>
                  <a:srgbClr val="FFC000"/>
                </a:solidFill>
              </a:rPr>
              <a:t> de </a:t>
            </a:r>
            <a:r>
              <a:rPr lang="en-US" sz="2000" dirty="0" err="1">
                <a:solidFill>
                  <a:srgbClr val="FFC000"/>
                </a:solidFill>
              </a:rPr>
              <a:t>selectie</a:t>
            </a:r>
            <a:endParaRPr lang="en-US" sz="2000" dirty="0">
              <a:solidFill>
                <a:srgbClr val="FFC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640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1055</TotalTime>
  <Words>616</Words>
  <Application>Microsoft Office PowerPoint</Application>
  <PresentationFormat>Widescreen</PresentationFormat>
  <Paragraphs>133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Aptos</vt:lpstr>
      <vt:lpstr>Arial</vt:lpstr>
      <vt:lpstr>Calibri</vt:lpstr>
      <vt:lpstr>Calibri Light</vt:lpstr>
      <vt:lpstr>Office Theme</vt:lpstr>
      <vt:lpstr>Integrated Systems for E-Business</vt:lpstr>
      <vt:lpstr>Despre mine…</vt:lpstr>
      <vt:lpstr>Cine suntem? Si ce vom face ?</vt:lpstr>
      <vt:lpstr>Business Consulting - Definitie</vt:lpstr>
      <vt:lpstr>Business Consulting – Zi de Zi</vt:lpstr>
      <vt:lpstr>What is needed?</vt:lpstr>
      <vt:lpstr>Exemplu de proiect</vt:lpstr>
      <vt:lpstr>Cerintele</vt:lpstr>
      <vt:lpstr>Selectia</vt:lpstr>
      <vt:lpstr>Implementarea</vt:lpstr>
      <vt:lpstr>Operationalizarea</vt:lpstr>
      <vt:lpstr>Exercitiu - Pitch</vt:lpstr>
      <vt:lpstr>Exercitiu – Licitatie Solutie</vt:lpstr>
      <vt:lpstr>Exercitiu – Solution Landscape</vt:lpstr>
      <vt:lpstr>Concluzie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Integrated Systems for E-Business</dc:title>
  <dc:creator>Szabolcs Balázs</dc:creator>
  <cp:lastModifiedBy>Szabolcs Balázs</cp:lastModifiedBy>
  <cp:revision>5</cp:revision>
  <dcterms:created xsi:type="dcterms:W3CDTF">2020-10-19T12:54:40Z</dcterms:created>
  <dcterms:modified xsi:type="dcterms:W3CDTF">2024-10-22T05:48:05Z</dcterms:modified>
</cp:coreProperties>
</file>